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541" r:id="rId2"/>
    <p:sldId id="543" r:id="rId3"/>
    <p:sldId id="544" r:id="rId4"/>
    <p:sldId id="553" r:id="rId5"/>
    <p:sldId id="548" r:id="rId6"/>
    <p:sldId id="551" r:id="rId7"/>
    <p:sldId id="552" r:id="rId8"/>
    <p:sldId id="549" r:id="rId9"/>
    <p:sldId id="550" r:id="rId10"/>
    <p:sldId id="547" r:id="rId11"/>
    <p:sldId id="554" r:id="rId12"/>
    <p:sldId id="555" r:id="rId13"/>
  </p:sldIdLst>
  <p:sldSz cx="9144000" cy="6858000" type="screen4x3"/>
  <p:notesSz cx="6648450" cy="98964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4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0000"/>
    <a:srgbClr val="FF6600"/>
    <a:srgbClr val="CDE5F7"/>
    <a:srgbClr val="1E75B6"/>
    <a:srgbClr val="68B0E6"/>
    <a:srgbClr val="03ABCD"/>
    <a:srgbClr val="DDDDDD"/>
    <a:srgbClr val="5F5F5F"/>
    <a:srgbClr val="FF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204" autoAdjust="0"/>
  </p:normalViewPr>
  <p:slideViewPr>
    <p:cSldViewPr snapToGrid="0">
      <p:cViewPr>
        <p:scale>
          <a:sx n="91" d="100"/>
          <a:sy n="91" d="100"/>
        </p:scale>
        <p:origin x="-888" y="-48"/>
      </p:cViewPr>
      <p:guideLst>
        <p:guide orient="horz"/>
        <p:guide pos="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8B924-3C89-40B7-8C9E-BA8CABFADCD2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E265C490-2B75-4937-ADAB-BE6B46A6A755}">
      <dgm:prSet phldrT="[Text]" custT="1"/>
      <dgm:spPr>
        <a:solidFill>
          <a:srgbClr val="008080"/>
        </a:solidFill>
      </dgm:spPr>
      <dgm:t>
        <a:bodyPr/>
        <a:lstStyle/>
        <a:p>
          <a:r>
            <a:rPr lang="en-SG" sz="2800" dirty="0" smtClean="0"/>
            <a:t>Ability to Influence</a:t>
          </a:r>
          <a:endParaRPr lang="en-SG" sz="2800" dirty="0"/>
        </a:p>
      </dgm:t>
    </dgm:pt>
    <dgm:pt modelId="{6B4747AE-BFC7-4D1C-8946-72704BC21D2F}" type="parTrans" cxnId="{FBAC1427-5F1A-4B6A-A363-A4D77B850A60}">
      <dgm:prSet/>
      <dgm:spPr/>
      <dgm:t>
        <a:bodyPr/>
        <a:lstStyle/>
        <a:p>
          <a:endParaRPr lang="en-SG"/>
        </a:p>
      </dgm:t>
    </dgm:pt>
    <dgm:pt modelId="{7108FA5B-E700-4119-92F8-DB99BDC530C8}" type="sibTrans" cxnId="{FBAC1427-5F1A-4B6A-A363-A4D77B850A60}">
      <dgm:prSet/>
      <dgm:spPr/>
      <dgm:t>
        <a:bodyPr/>
        <a:lstStyle/>
        <a:p>
          <a:endParaRPr lang="en-SG"/>
        </a:p>
      </dgm:t>
    </dgm:pt>
    <dgm:pt modelId="{2B9E5378-6AFD-4C1D-91BD-2AB5435C029C}">
      <dgm:prSet phldrT="[Text]" custT="1"/>
      <dgm:spPr>
        <a:solidFill>
          <a:schemeClr val="tx1">
            <a:lumMod val="60000"/>
            <a:lumOff val="40000"/>
          </a:schemeClr>
        </a:solidFill>
      </dgm:spPr>
      <dgm:t>
        <a:bodyPr/>
        <a:lstStyle/>
        <a:p>
          <a:r>
            <a:rPr lang="en-SG" sz="2800" smtClean="0"/>
            <a:t>Ability </a:t>
          </a:r>
          <a:r>
            <a:rPr lang="en-SG" sz="2800" dirty="0" smtClean="0"/>
            <a:t>to Inspire</a:t>
          </a:r>
          <a:endParaRPr lang="en-SG" sz="2800" dirty="0"/>
        </a:p>
      </dgm:t>
    </dgm:pt>
    <dgm:pt modelId="{254CD357-5BEA-434B-98FE-0FE2BECC1441}" type="parTrans" cxnId="{F7E4AAE4-6B56-4C78-B85D-E915FF66054F}">
      <dgm:prSet/>
      <dgm:spPr/>
      <dgm:t>
        <a:bodyPr/>
        <a:lstStyle/>
        <a:p>
          <a:endParaRPr lang="en-SG"/>
        </a:p>
      </dgm:t>
    </dgm:pt>
    <dgm:pt modelId="{D8708EAF-BCD8-487C-8A06-46C636972FB7}" type="sibTrans" cxnId="{F7E4AAE4-6B56-4C78-B85D-E915FF66054F}">
      <dgm:prSet/>
      <dgm:spPr/>
      <dgm:t>
        <a:bodyPr/>
        <a:lstStyle/>
        <a:p>
          <a:endParaRPr lang="en-SG"/>
        </a:p>
      </dgm:t>
    </dgm:pt>
    <dgm:pt modelId="{171A56FD-4383-418E-8288-05B13FBD6831}">
      <dgm:prSet phldrT="[Text]" custT="1"/>
      <dgm:spPr/>
      <dgm:t>
        <a:bodyPr/>
        <a:lstStyle/>
        <a:p>
          <a:r>
            <a:rPr lang="en-SG" sz="2400" dirty="0" smtClean="0"/>
            <a:t>Ability to Communicate Clearly and Convincingly VMO</a:t>
          </a:r>
          <a:endParaRPr lang="en-SG" sz="2400" dirty="0"/>
        </a:p>
      </dgm:t>
    </dgm:pt>
    <dgm:pt modelId="{5FA99326-63F3-42EF-AB59-C0743DEAD6D7}" type="parTrans" cxnId="{C46139AC-28D4-444A-9872-70D9BEED6228}">
      <dgm:prSet/>
      <dgm:spPr/>
      <dgm:t>
        <a:bodyPr/>
        <a:lstStyle/>
        <a:p>
          <a:endParaRPr lang="en-SG"/>
        </a:p>
      </dgm:t>
    </dgm:pt>
    <dgm:pt modelId="{CF772ECC-2952-4E72-ADA5-D7D4230B4041}" type="sibTrans" cxnId="{C46139AC-28D4-444A-9872-70D9BEED6228}">
      <dgm:prSet/>
      <dgm:spPr/>
      <dgm:t>
        <a:bodyPr/>
        <a:lstStyle/>
        <a:p>
          <a:endParaRPr lang="en-SG"/>
        </a:p>
      </dgm:t>
    </dgm:pt>
    <dgm:pt modelId="{F61D8649-CB7B-4442-B168-71FE5B5F4BDD}">
      <dgm:prSet phldrT="[Text]"/>
      <dgm:spPr/>
      <dgm:t>
        <a:bodyPr/>
        <a:lstStyle/>
        <a:p>
          <a:r>
            <a:rPr lang="en-SG" b="1" dirty="0" smtClean="0"/>
            <a:t>BASIC LEADERSHIP</a:t>
          </a:r>
          <a:endParaRPr lang="en-SG" b="1" dirty="0"/>
        </a:p>
      </dgm:t>
    </dgm:pt>
    <dgm:pt modelId="{2D7FD981-3D33-4B5D-A315-B9A10F2E4A7E}" type="parTrans" cxnId="{4AB32C90-25FF-4D84-8583-4ED24286E583}">
      <dgm:prSet/>
      <dgm:spPr/>
      <dgm:t>
        <a:bodyPr/>
        <a:lstStyle/>
        <a:p>
          <a:endParaRPr lang="en-SG"/>
        </a:p>
      </dgm:t>
    </dgm:pt>
    <dgm:pt modelId="{3F3B7592-B7C9-4EEC-B046-DC3E74C68EAE}" type="sibTrans" cxnId="{4AB32C90-25FF-4D84-8583-4ED24286E583}">
      <dgm:prSet/>
      <dgm:spPr/>
      <dgm:t>
        <a:bodyPr/>
        <a:lstStyle/>
        <a:p>
          <a:endParaRPr lang="en-SG"/>
        </a:p>
      </dgm:t>
    </dgm:pt>
    <dgm:pt modelId="{C2419D52-8FAB-44B9-B413-739FEB0D01B8}">
      <dgm:prSet phldrT="[Text]" phldr="1"/>
      <dgm:spPr/>
      <dgm:t>
        <a:bodyPr/>
        <a:lstStyle/>
        <a:p>
          <a:endParaRPr lang="en-SG" dirty="0"/>
        </a:p>
      </dgm:t>
    </dgm:pt>
    <dgm:pt modelId="{510179C0-CF18-4D3E-A841-74F314D8410F}" type="parTrans" cxnId="{FCDD931B-75FF-4E8F-893F-E8DCEE972C67}">
      <dgm:prSet/>
      <dgm:spPr/>
      <dgm:t>
        <a:bodyPr/>
        <a:lstStyle/>
        <a:p>
          <a:endParaRPr lang="en-SG"/>
        </a:p>
      </dgm:t>
    </dgm:pt>
    <dgm:pt modelId="{623B1312-7046-482F-A920-4A2D7AFABB94}" type="sibTrans" cxnId="{FCDD931B-75FF-4E8F-893F-E8DCEE972C67}">
      <dgm:prSet/>
      <dgm:spPr/>
      <dgm:t>
        <a:bodyPr/>
        <a:lstStyle/>
        <a:p>
          <a:endParaRPr lang="en-SG"/>
        </a:p>
      </dgm:t>
    </dgm:pt>
    <dgm:pt modelId="{C3CEECFE-057D-4F75-A40F-B6C7FA14F844}">
      <dgm:prSet phldrT="[Text]" custScaleX="146234" custLinFactNeighborX="-21477" custLinFactNeighborY="1193"/>
      <dgm:spPr>
        <a:solidFill>
          <a:schemeClr val="tx1">
            <a:lumMod val="60000"/>
            <a:lumOff val="40000"/>
          </a:schemeClr>
        </a:solidFill>
      </dgm:spPr>
      <dgm:t>
        <a:bodyPr/>
        <a:lstStyle/>
        <a:p>
          <a:endParaRPr lang="en-SG"/>
        </a:p>
      </dgm:t>
    </dgm:pt>
    <dgm:pt modelId="{0A65A47D-46A6-46E8-9DD7-6C8F22AF18B2}" type="parTrans" cxnId="{05506F13-DE86-4809-916A-9FB3C95AE146}">
      <dgm:prSet/>
      <dgm:spPr/>
      <dgm:t>
        <a:bodyPr/>
        <a:lstStyle/>
        <a:p>
          <a:endParaRPr lang="en-SG"/>
        </a:p>
      </dgm:t>
    </dgm:pt>
    <dgm:pt modelId="{81D60F27-8D13-4CE0-91FA-7B5C5F14DA0E}" type="sibTrans" cxnId="{05506F13-DE86-4809-916A-9FB3C95AE146}">
      <dgm:prSet/>
      <dgm:spPr/>
      <dgm:t>
        <a:bodyPr/>
        <a:lstStyle/>
        <a:p>
          <a:endParaRPr lang="en-SG"/>
        </a:p>
      </dgm:t>
    </dgm:pt>
    <dgm:pt modelId="{589568C0-D584-42F3-AA2D-755C0161D4FF}">
      <dgm:prSet phldrT="[Text]" custScaleX="146234" custLinFactNeighborX="-21477" custLinFactNeighborY="1193"/>
      <dgm:spPr>
        <a:solidFill>
          <a:schemeClr val="tx1">
            <a:lumMod val="60000"/>
            <a:lumOff val="40000"/>
          </a:schemeClr>
        </a:solidFill>
      </dgm:spPr>
      <dgm:t>
        <a:bodyPr/>
        <a:lstStyle/>
        <a:p>
          <a:endParaRPr lang="en-SG"/>
        </a:p>
      </dgm:t>
    </dgm:pt>
    <dgm:pt modelId="{A3F1C266-74BF-4937-B8F2-6D2BA0C6C11E}" type="parTrans" cxnId="{F665FE61-89FB-4971-B936-25F50C53DC6C}">
      <dgm:prSet/>
      <dgm:spPr/>
      <dgm:t>
        <a:bodyPr/>
        <a:lstStyle/>
        <a:p>
          <a:endParaRPr lang="en-SG"/>
        </a:p>
      </dgm:t>
    </dgm:pt>
    <dgm:pt modelId="{EE48ACCF-7DB9-4C97-81B8-335C4FD44A84}" type="sibTrans" cxnId="{F665FE61-89FB-4971-B936-25F50C53DC6C}">
      <dgm:prSet/>
      <dgm:spPr/>
      <dgm:t>
        <a:bodyPr/>
        <a:lstStyle/>
        <a:p>
          <a:endParaRPr lang="en-SG"/>
        </a:p>
      </dgm:t>
    </dgm:pt>
    <dgm:pt modelId="{1B6F6E84-FF93-4BE0-9408-664C349CBF42}">
      <dgm:prSet phldrT="[Text]" custScaleX="159985"/>
      <dgm:spPr>
        <a:solidFill>
          <a:srgbClr val="008080"/>
        </a:solidFill>
      </dgm:spPr>
      <dgm:t>
        <a:bodyPr/>
        <a:lstStyle/>
        <a:p>
          <a:endParaRPr lang="en-SG"/>
        </a:p>
      </dgm:t>
    </dgm:pt>
    <dgm:pt modelId="{71AF7F5D-6858-43E9-ACFB-2C1A9BF05ABB}" type="parTrans" cxnId="{79D71918-3B66-4801-A54F-9DDF2AD41896}">
      <dgm:prSet/>
      <dgm:spPr/>
      <dgm:t>
        <a:bodyPr/>
        <a:lstStyle/>
        <a:p>
          <a:endParaRPr lang="en-SG"/>
        </a:p>
      </dgm:t>
    </dgm:pt>
    <dgm:pt modelId="{9AE99E80-6A22-4231-949F-D4D25522CD2F}" type="sibTrans" cxnId="{79D71918-3B66-4801-A54F-9DDF2AD41896}">
      <dgm:prSet/>
      <dgm:spPr/>
      <dgm:t>
        <a:bodyPr/>
        <a:lstStyle/>
        <a:p>
          <a:endParaRPr lang="en-SG"/>
        </a:p>
      </dgm:t>
    </dgm:pt>
    <dgm:pt modelId="{C8CFD66D-EBC8-487B-A859-A8673BD386E4}" type="pres">
      <dgm:prSet presAssocID="{7DE8B924-3C89-40B7-8C9E-BA8CABFADCD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54228448-B090-48B3-AC41-EE8DEC19031B}" type="pres">
      <dgm:prSet presAssocID="{7DE8B924-3C89-40B7-8C9E-BA8CABFADCD2}" presName="ellipse" presStyleLbl="trBgShp" presStyleIdx="0" presStyleCnt="1"/>
      <dgm:spPr/>
    </dgm:pt>
    <dgm:pt modelId="{F13396A0-EF93-452C-9B60-BD59261F7EF8}" type="pres">
      <dgm:prSet presAssocID="{7DE8B924-3C89-40B7-8C9E-BA8CABFADCD2}" presName="arrow1" presStyleLbl="fgShp" presStyleIdx="0" presStyleCnt="1"/>
      <dgm:spPr>
        <a:solidFill>
          <a:srgbClr val="FFFF00"/>
        </a:solidFill>
      </dgm:spPr>
      <dgm:t>
        <a:bodyPr/>
        <a:lstStyle/>
        <a:p>
          <a:endParaRPr lang="en-SG"/>
        </a:p>
      </dgm:t>
    </dgm:pt>
    <dgm:pt modelId="{F2DE241E-3BB6-4E46-889D-ACCAA5D12894}" type="pres">
      <dgm:prSet presAssocID="{7DE8B924-3C89-40B7-8C9E-BA8CABFADCD2}" presName="rectangle" presStyleLbl="revTx" presStyleIdx="0" presStyleCnt="1" custScaleX="16599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F48C956-3AE7-491E-8BEC-83715343F142}" type="pres">
      <dgm:prSet presAssocID="{2B9E5378-6AFD-4C1D-91BD-2AB5435C029C}" presName="item1" presStyleLbl="node1" presStyleIdx="0" presStyleCnt="3" custScaleX="192683" custScaleY="110306" custLinFactNeighborX="54712" custLinFactNeighborY="1415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7A61A38-48CC-4B9C-85CE-01BA8EBF1FA3}" type="pres">
      <dgm:prSet presAssocID="{171A56FD-4383-418E-8288-05B13FBD6831}" presName="item2" presStyleLbl="node1" presStyleIdx="1" presStyleCnt="3" custScaleX="146234" custLinFactNeighborX="-21477" custLinFactNeighborY="119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3FD2DAD-C964-4DAA-B4E3-DA59D25F472A}" type="pres">
      <dgm:prSet presAssocID="{F61D8649-CB7B-4442-B168-71FE5B5F4BDD}" presName="item3" presStyleLbl="node1" presStyleIdx="2" presStyleCnt="3" custScaleX="15998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F2F5AB6-8267-47ED-8014-105ED335396B}" type="pres">
      <dgm:prSet presAssocID="{7DE8B924-3C89-40B7-8C9E-BA8CABFADCD2}" presName="funnel" presStyleLbl="trAlignAcc1" presStyleIdx="0" presStyleCnt="1" custScaleX="168361" custScaleY="101856" custLinFactNeighborX="804" custLinFactNeighborY="2011"/>
      <dgm:spPr/>
      <dgm:t>
        <a:bodyPr/>
        <a:lstStyle/>
        <a:p>
          <a:endParaRPr lang="en-SG"/>
        </a:p>
      </dgm:t>
    </dgm:pt>
  </dgm:ptLst>
  <dgm:cxnLst>
    <dgm:cxn modelId="{05506F13-DE86-4809-916A-9FB3C95AE146}" srcId="{7DE8B924-3C89-40B7-8C9E-BA8CABFADCD2}" destId="{C3CEECFE-057D-4F75-A40F-B6C7FA14F844}" srcOrd="5" destOrd="0" parTransId="{0A65A47D-46A6-46E8-9DD7-6C8F22AF18B2}" sibTransId="{81D60F27-8D13-4CE0-91FA-7B5C5F14DA0E}"/>
    <dgm:cxn modelId="{461E50F3-5D84-49EC-8FD4-E668E7009DA8}" type="presOf" srcId="{E265C490-2B75-4937-ADAB-BE6B46A6A755}" destId="{83FD2DAD-C964-4DAA-B4E3-DA59D25F472A}" srcOrd="0" destOrd="0" presId="urn:microsoft.com/office/officeart/2005/8/layout/funnel1"/>
    <dgm:cxn modelId="{FCDD931B-75FF-4E8F-893F-E8DCEE972C67}" srcId="{7DE8B924-3C89-40B7-8C9E-BA8CABFADCD2}" destId="{C2419D52-8FAB-44B9-B413-739FEB0D01B8}" srcOrd="4" destOrd="0" parTransId="{510179C0-CF18-4D3E-A841-74F314D8410F}" sibTransId="{623B1312-7046-482F-A920-4A2D7AFABB94}"/>
    <dgm:cxn modelId="{9B9D3F67-2FBD-4447-87AC-E5F9942F0D7B}" type="presOf" srcId="{F61D8649-CB7B-4442-B168-71FE5B5F4BDD}" destId="{F2DE241E-3BB6-4E46-889D-ACCAA5D12894}" srcOrd="0" destOrd="0" presId="urn:microsoft.com/office/officeart/2005/8/layout/funnel1"/>
    <dgm:cxn modelId="{AB18B5B3-4C7D-4322-94CD-71CDD5AB1469}" type="presOf" srcId="{7DE8B924-3C89-40B7-8C9E-BA8CABFADCD2}" destId="{C8CFD66D-EBC8-487B-A859-A8673BD386E4}" srcOrd="0" destOrd="0" presId="urn:microsoft.com/office/officeart/2005/8/layout/funnel1"/>
    <dgm:cxn modelId="{F665FE61-89FB-4971-B936-25F50C53DC6C}" srcId="{7DE8B924-3C89-40B7-8C9E-BA8CABFADCD2}" destId="{589568C0-D584-42F3-AA2D-755C0161D4FF}" srcOrd="6" destOrd="0" parTransId="{A3F1C266-74BF-4937-B8F2-6D2BA0C6C11E}" sibTransId="{EE48ACCF-7DB9-4C97-81B8-335C4FD44A84}"/>
    <dgm:cxn modelId="{79D71918-3B66-4801-A54F-9DDF2AD41896}" srcId="{7DE8B924-3C89-40B7-8C9E-BA8CABFADCD2}" destId="{1B6F6E84-FF93-4BE0-9408-664C349CBF42}" srcOrd="7" destOrd="0" parTransId="{71AF7F5D-6858-43E9-ACFB-2C1A9BF05ABB}" sibTransId="{9AE99E80-6A22-4231-949F-D4D25522CD2F}"/>
    <dgm:cxn modelId="{F7E4AAE4-6B56-4C78-B85D-E915FF66054F}" srcId="{7DE8B924-3C89-40B7-8C9E-BA8CABFADCD2}" destId="{2B9E5378-6AFD-4C1D-91BD-2AB5435C029C}" srcOrd="1" destOrd="0" parTransId="{254CD357-5BEA-434B-98FE-0FE2BECC1441}" sibTransId="{D8708EAF-BCD8-487C-8A06-46C636972FB7}"/>
    <dgm:cxn modelId="{83897F28-8D4A-4554-B917-A25FFD9FBBEF}" type="presOf" srcId="{171A56FD-4383-418E-8288-05B13FBD6831}" destId="{4F48C956-3AE7-491E-8BEC-83715343F142}" srcOrd="0" destOrd="0" presId="urn:microsoft.com/office/officeart/2005/8/layout/funnel1"/>
    <dgm:cxn modelId="{4FE22BE3-6ECC-4447-AA57-C0DC1FFA1C1C}" type="presOf" srcId="{2B9E5378-6AFD-4C1D-91BD-2AB5435C029C}" destId="{07A61A38-48CC-4B9C-85CE-01BA8EBF1FA3}" srcOrd="0" destOrd="0" presId="urn:microsoft.com/office/officeart/2005/8/layout/funnel1"/>
    <dgm:cxn modelId="{FBAC1427-5F1A-4B6A-A363-A4D77B850A60}" srcId="{7DE8B924-3C89-40B7-8C9E-BA8CABFADCD2}" destId="{E265C490-2B75-4937-ADAB-BE6B46A6A755}" srcOrd="0" destOrd="0" parTransId="{6B4747AE-BFC7-4D1C-8946-72704BC21D2F}" sibTransId="{7108FA5B-E700-4119-92F8-DB99BDC530C8}"/>
    <dgm:cxn modelId="{C46139AC-28D4-444A-9872-70D9BEED6228}" srcId="{7DE8B924-3C89-40B7-8C9E-BA8CABFADCD2}" destId="{171A56FD-4383-418E-8288-05B13FBD6831}" srcOrd="2" destOrd="0" parTransId="{5FA99326-63F3-42EF-AB59-C0743DEAD6D7}" sibTransId="{CF772ECC-2952-4E72-ADA5-D7D4230B4041}"/>
    <dgm:cxn modelId="{4AB32C90-25FF-4D84-8583-4ED24286E583}" srcId="{7DE8B924-3C89-40B7-8C9E-BA8CABFADCD2}" destId="{F61D8649-CB7B-4442-B168-71FE5B5F4BDD}" srcOrd="3" destOrd="0" parTransId="{2D7FD981-3D33-4B5D-A315-B9A10F2E4A7E}" sibTransId="{3F3B7592-B7C9-4EEC-B046-DC3E74C68EAE}"/>
    <dgm:cxn modelId="{561AB0E7-4A48-4A90-AA7B-A6B5ABB8F14D}" type="presParOf" srcId="{C8CFD66D-EBC8-487B-A859-A8673BD386E4}" destId="{54228448-B090-48B3-AC41-EE8DEC19031B}" srcOrd="0" destOrd="0" presId="urn:microsoft.com/office/officeart/2005/8/layout/funnel1"/>
    <dgm:cxn modelId="{71B69212-BAD4-4093-8CA8-4E2647709870}" type="presParOf" srcId="{C8CFD66D-EBC8-487B-A859-A8673BD386E4}" destId="{F13396A0-EF93-452C-9B60-BD59261F7EF8}" srcOrd="1" destOrd="0" presId="urn:microsoft.com/office/officeart/2005/8/layout/funnel1"/>
    <dgm:cxn modelId="{BE34E071-D325-4FDF-A266-72E3299ED2DA}" type="presParOf" srcId="{C8CFD66D-EBC8-487B-A859-A8673BD386E4}" destId="{F2DE241E-3BB6-4E46-889D-ACCAA5D12894}" srcOrd="2" destOrd="0" presId="urn:microsoft.com/office/officeart/2005/8/layout/funnel1"/>
    <dgm:cxn modelId="{FB1230C8-3594-47EB-84DF-7DD6832405DE}" type="presParOf" srcId="{C8CFD66D-EBC8-487B-A859-A8673BD386E4}" destId="{4F48C956-3AE7-491E-8BEC-83715343F142}" srcOrd="3" destOrd="0" presId="urn:microsoft.com/office/officeart/2005/8/layout/funnel1"/>
    <dgm:cxn modelId="{18961C8A-56A3-4B75-BC32-D28963D2B2FE}" type="presParOf" srcId="{C8CFD66D-EBC8-487B-A859-A8673BD386E4}" destId="{07A61A38-48CC-4B9C-85CE-01BA8EBF1FA3}" srcOrd="4" destOrd="0" presId="urn:microsoft.com/office/officeart/2005/8/layout/funnel1"/>
    <dgm:cxn modelId="{C734D4B0-525B-4F0F-94E2-AABE9FFE4B91}" type="presParOf" srcId="{C8CFD66D-EBC8-487B-A859-A8673BD386E4}" destId="{83FD2DAD-C964-4DAA-B4E3-DA59D25F472A}" srcOrd="5" destOrd="0" presId="urn:microsoft.com/office/officeart/2005/8/layout/funnel1"/>
    <dgm:cxn modelId="{74716242-609C-4F63-9865-3CB00A12760C}" type="presParOf" srcId="{C8CFD66D-EBC8-487B-A859-A8673BD386E4}" destId="{2F2F5AB6-8267-47ED-8014-105ED335396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E8B924-3C89-40B7-8C9E-BA8CABFADCD2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E265C490-2B75-4937-ADAB-BE6B46A6A75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SG" sz="2800" dirty="0" smtClean="0"/>
            <a:t>Ability to see the ‘big picture’</a:t>
          </a:r>
          <a:endParaRPr lang="en-SG" sz="2800" dirty="0"/>
        </a:p>
      </dgm:t>
    </dgm:pt>
    <dgm:pt modelId="{6B4747AE-BFC7-4D1C-8946-72704BC21D2F}" type="parTrans" cxnId="{FBAC1427-5F1A-4B6A-A363-A4D77B850A60}">
      <dgm:prSet/>
      <dgm:spPr/>
      <dgm:t>
        <a:bodyPr/>
        <a:lstStyle/>
        <a:p>
          <a:endParaRPr lang="en-SG"/>
        </a:p>
      </dgm:t>
    </dgm:pt>
    <dgm:pt modelId="{7108FA5B-E700-4119-92F8-DB99BDC530C8}" type="sibTrans" cxnId="{FBAC1427-5F1A-4B6A-A363-A4D77B850A60}">
      <dgm:prSet/>
      <dgm:spPr/>
      <dgm:t>
        <a:bodyPr/>
        <a:lstStyle/>
        <a:p>
          <a:endParaRPr lang="en-SG"/>
        </a:p>
      </dgm:t>
    </dgm:pt>
    <dgm:pt modelId="{2B9E5378-6AFD-4C1D-91BD-2AB5435C029C}">
      <dgm:prSet phldrT="[Text]" custT="1"/>
      <dgm:spPr>
        <a:solidFill>
          <a:schemeClr val="accent2">
            <a:lumMod val="25000"/>
          </a:schemeClr>
        </a:solidFill>
      </dgm:spPr>
      <dgm:t>
        <a:bodyPr/>
        <a:lstStyle/>
        <a:p>
          <a:r>
            <a:rPr lang="en-SG" sz="2800" dirty="0" smtClean="0"/>
            <a:t>Having a clear image of organisation’s VMO   </a:t>
          </a:r>
          <a:endParaRPr lang="en-SG" sz="2800" dirty="0"/>
        </a:p>
      </dgm:t>
    </dgm:pt>
    <dgm:pt modelId="{254CD357-5BEA-434B-98FE-0FE2BECC1441}" type="parTrans" cxnId="{F7E4AAE4-6B56-4C78-B85D-E915FF66054F}">
      <dgm:prSet/>
      <dgm:spPr/>
      <dgm:t>
        <a:bodyPr/>
        <a:lstStyle/>
        <a:p>
          <a:endParaRPr lang="en-SG"/>
        </a:p>
      </dgm:t>
    </dgm:pt>
    <dgm:pt modelId="{D8708EAF-BCD8-487C-8A06-46C636972FB7}" type="sibTrans" cxnId="{F7E4AAE4-6B56-4C78-B85D-E915FF66054F}">
      <dgm:prSet/>
      <dgm:spPr/>
      <dgm:t>
        <a:bodyPr/>
        <a:lstStyle/>
        <a:p>
          <a:endParaRPr lang="en-SG"/>
        </a:p>
      </dgm:t>
    </dgm:pt>
    <dgm:pt modelId="{171A56FD-4383-418E-8288-05B13FBD6831}">
      <dgm:prSet phldrT="[Text]" custT="1"/>
      <dgm:spPr/>
      <dgm:t>
        <a:bodyPr/>
        <a:lstStyle/>
        <a:p>
          <a:r>
            <a:rPr lang="en-SG" sz="2800" dirty="0" smtClean="0"/>
            <a:t>Knowing the current position and its distance from the VMO</a:t>
          </a:r>
          <a:endParaRPr lang="en-SG" sz="2800" dirty="0"/>
        </a:p>
      </dgm:t>
    </dgm:pt>
    <dgm:pt modelId="{5FA99326-63F3-42EF-AB59-C0743DEAD6D7}" type="parTrans" cxnId="{C46139AC-28D4-444A-9872-70D9BEED6228}">
      <dgm:prSet/>
      <dgm:spPr/>
      <dgm:t>
        <a:bodyPr/>
        <a:lstStyle/>
        <a:p>
          <a:endParaRPr lang="en-SG"/>
        </a:p>
      </dgm:t>
    </dgm:pt>
    <dgm:pt modelId="{CF772ECC-2952-4E72-ADA5-D7D4230B4041}" type="sibTrans" cxnId="{C46139AC-28D4-444A-9872-70D9BEED6228}">
      <dgm:prSet/>
      <dgm:spPr/>
      <dgm:t>
        <a:bodyPr/>
        <a:lstStyle/>
        <a:p>
          <a:endParaRPr lang="en-SG"/>
        </a:p>
      </dgm:t>
    </dgm:pt>
    <dgm:pt modelId="{F61D8649-CB7B-4442-B168-71FE5B5F4BDD}">
      <dgm:prSet phldrT="[Text]"/>
      <dgm:spPr/>
      <dgm:t>
        <a:bodyPr/>
        <a:lstStyle/>
        <a:p>
          <a:r>
            <a:rPr lang="en-SG" b="1" dirty="0" smtClean="0"/>
            <a:t>BEING STRATEGIC</a:t>
          </a:r>
          <a:endParaRPr lang="en-SG" b="1" dirty="0"/>
        </a:p>
      </dgm:t>
    </dgm:pt>
    <dgm:pt modelId="{2D7FD981-3D33-4B5D-A315-B9A10F2E4A7E}" type="parTrans" cxnId="{4AB32C90-25FF-4D84-8583-4ED24286E583}">
      <dgm:prSet/>
      <dgm:spPr/>
      <dgm:t>
        <a:bodyPr/>
        <a:lstStyle/>
        <a:p>
          <a:endParaRPr lang="en-SG"/>
        </a:p>
      </dgm:t>
    </dgm:pt>
    <dgm:pt modelId="{3F3B7592-B7C9-4EEC-B046-DC3E74C68EAE}" type="sibTrans" cxnId="{4AB32C90-25FF-4D84-8583-4ED24286E583}">
      <dgm:prSet/>
      <dgm:spPr/>
      <dgm:t>
        <a:bodyPr/>
        <a:lstStyle/>
        <a:p>
          <a:endParaRPr lang="en-SG"/>
        </a:p>
      </dgm:t>
    </dgm:pt>
    <dgm:pt modelId="{C2419D52-8FAB-44B9-B413-739FEB0D01B8}">
      <dgm:prSet phldrT="[Text]" phldr="1"/>
      <dgm:spPr/>
      <dgm:t>
        <a:bodyPr/>
        <a:lstStyle/>
        <a:p>
          <a:endParaRPr lang="en-SG" dirty="0"/>
        </a:p>
      </dgm:t>
    </dgm:pt>
    <dgm:pt modelId="{510179C0-CF18-4D3E-A841-74F314D8410F}" type="parTrans" cxnId="{FCDD931B-75FF-4E8F-893F-E8DCEE972C67}">
      <dgm:prSet/>
      <dgm:spPr/>
      <dgm:t>
        <a:bodyPr/>
        <a:lstStyle/>
        <a:p>
          <a:endParaRPr lang="en-SG"/>
        </a:p>
      </dgm:t>
    </dgm:pt>
    <dgm:pt modelId="{623B1312-7046-482F-A920-4A2D7AFABB94}" type="sibTrans" cxnId="{FCDD931B-75FF-4E8F-893F-E8DCEE972C67}">
      <dgm:prSet/>
      <dgm:spPr/>
      <dgm:t>
        <a:bodyPr/>
        <a:lstStyle/>
        <a:p>
          <a:endParaRPr lang="en-SG"/>
        </a:p>
      </dgm:t>
    </dgm:pt>
    <dgm:pt modelId="{05942E2F-C629-4E85-83D0-29D239DB558F}">
      <dgm:prSet phldrT="[Text]" custScaleX="249954" custLinFactNeighborX="34601"/>
      <dgm:spPr/>
      <dgm:t>
        <a:bodyPr/>
        <a:lstStyle/>
        <a:p>
          <a:endParaRPr lang="en-SG"/>
        </a:p>
      </dgm:t>
    </dgm:pt>
    <dgm:pt modelId="{434D7575-197C-4661-8037-3F5E36C8A4DE}" type="parTrans" cxnId="{92ADEF87-43C1-49FF-A82C-B6233C95C398}">
      <dgm:prSet/>
      <dgm:spPr/>
      <dgm:t>
        <a:bodyPr/>
        <a:lstStyle/>
        <a:p>
          <a:endParaRPr lang="en-SG"/>
        </a:p>
      </dgm:t>
    </dgm:pt>
    <dgm:pt modelId="{396223BA-04DD-43B9-A3BB-0EB29880052F}" type="sibTrans" cxnId="{92ADEF87-43C1-49FF-A82C-B6233C95C398}">
      <dgm:prSet/>
      <dgm:spPr/>
      <dgm:t>
        <a:bodyPr/>
        <a:lstStyle/>
        <a:p>
          <a:endParaRPr lang="en-SG"/>
        </a:p>
      </dgm:t>
    </dgm:pt>
    <dgm:pt modelId="{C8CFD66D-EBC8-487B-A859-A8673BD386E4}" type="pres">
      <dgm:prSet presAssocID="{7DE8B924-3C89-40B7-8C9E-BA8CABFADCD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54228448-B090-48B3-AC41-EE8DEC19031B}" type="pres">
      <dgm:prSet presAssocID="{7DE8B924-3C89-40B7-8C9E-BA8CABFADCD2}" presName="ellipse" presStyleLbl="trBgShp" presStyleIdx="0" presStyleCnt="1"/>
      <dgm:spPr/>
    </dgm:pt>
    <dgm:pt modelId="{F13396A0-EF93-452C-9B60-BD59261F7EF8}" type="pres">
      <dgm:prSet presAssocID="{7DE8B924-3C89-40B7-8C9E-BA8CABFADCD2}" presName="arrow1" presStyleLbl="fgShp" presStyleIdx="0" presStyleCnt="1"/>
      <dgm:spPr>
        <a:solidFill>
          <a:schemeClr val="accent4">
            <a:lumMod val="50000"/>
            <a:lumOff val="50000"/>
          </a:schemeClr>
        </a:solidFill>
      </dgm:spPr>
      <dgm:t>
        <a:bodyPr/>
        <a:lstStyle/>
        <a:p>
          <a:endParaRPr lang="en-SG"/>
        </a:p>
      </dgm:t>
    </dgm:pt>
    <dgm:pt modelId="{F2DE241E-3BB6-4E46-889D-ACCAA5D12894}" type="pres">
      <dgm:prSet presAssocID="{7DE8B924-3C89-40B7-8C9E-BA8CABFADCD2}" presName="rectangle" presStyleLbl="revTx" presStyleIdx="0" presStyleCnt="1" custScaleX="16599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F48C956-3AE7-491E-8BEC-83715343F142}" type="pres">
      <dgm:prSet presAssocID="{2B9E5378-6AFD-4C1D-91BD-2AB5435C029C}" presName="item1" presStyleLbl="node1" presStyleIdx="0" presStyleCnt="3" custScaleX="249954" custLinFactNeighborX="89771" custLinFactNeighborY="1016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7A61A38-48CC-4B9C-85CE-01BA8EBF1FA3}" type="pres">
      <dgm:prSet presAssocID="{171A56FD-4383-418E-8288-05B13FBD6831}" presName="item2" presStyleLbl="node1" presStyleIdx="1" presStyleCnt="3" custScaleX="265549" custScaleY="125879" custLinFactNeighborX="-6204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3FD2DAD-C964-4DAA-B4E3-DA59D25F472A}" type="pres">
      <dgm:prSet presAssocID="{F61D8649-CB7B-4442-B168-71FE5B5F4BDD}" presName="item3" presStyleLbl="node1" presStyleIdx="2" presStyleCnt="3" custScaleX="188621" custLinFactNeighborX="2374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F2F5AB6-8267-47ED-8014-105ED335396B}" type="pres">
      <dgm:prSet presAssocID="{7DE8B924-3C89-40B7-8C9E-BA8CABFADCD2}" presName="funnel" presStyleLbl="trAlignAcc1" presStyleIdx="0" presStyleCnt="1" custScaleX="168361" custScaleY="99937" custLinFactNeighborX="4602" custLinFactNeighborY="2490"/>
      <dgm:spPr/>
      <dgm:t>
        <a:bodyPr/>
        <a:lstStyle/>
        <a:p>
          <a:endParaRPr lang="en-SG"/>
        </a:p>
      </dgm:t>
    </dgm:pt>
  </dgm:ptLst>
  <dgm:cxnLst>
    <dgm:cxn modelId="{DFF4DC18-B951-452E-AC19-7B90733E151B}" type="presOf" srcId="{7DE8B924-3C89-40B7-8C9E-BA8CABFADCD2}" destId="{C8CFD66D-EBC8-487B-A859-A8673BD386E4}" srcOrd="0" destOrd="0" presId="urn:microsoft.com/office/officeart/2005/8/layout/funnel1"/>
    <dgm:cxn modelId="{13F7D1CD-556A-4B94-909D-41FF9CE65632}" type="presOf" srcId="{F61D8649-CB7B-4442-B168-71FE5B5F4BDD}" destId="{F2DE241E-3BB6-4E46-889D-ACCAA5D12894}" srcOrd="0" destOrd="0" presId="urn:microsoft.com/office/officeart/2005/8/layout/funnel1"/>
    <dgm:cxn modelId="{FBAC1427-5F1A-4B6A-A363-A4D77B850A60}" srcId="{7DE8B924-3C89-40B7-8C9E-BA8CABFADCD2}" destId="{E265C490-2B75-4937-ADAB-BE6B46A6A755}" srcOrd="0" destOrd="0" parTransId="{6B4747AE-BFC7-4D1C-8946-72704BC21D2F}" sibTransId="{7108FA5B-E700-4119-92F8-DB99BDC530C8}"/>
    <dgm:cxn modelId="{92ADEF87-43C1-49FF-A82C-B6233C95C398}" srcId="{7DE8B924-3C89-40B7-8C9E-BA8CABFADCD2}" destId="{05942E2F-C629-4E85-83D0-29D239DB558F}" srcOrd="5" destOrd="0" parTransId="{434D7575-197C-4661-8037-3F5E36C8A4DE}" sibTransId="{396223BA-04DD-43B9-A3BB-0EB29880052F}"/>
    <dgm:cxn modelId="{B87FCAFD-19D2-4933-8388-9EB7A410AB67}" type="presOf" srcId="{2B9E5378-6AFD-4C1D-91BD-2AB5435C029C}" destId="{07A61A38-48CC-4B9C-85CE-01BA8EBF1FA3}" srcOrd="0" destOrd="0" presId="urn:microsoft.com/office/officeart/2005/8/layout/funnel1"/>
    <dgm:cxn modelId="{F7E4AAE4-6B56-4C78-B85D-E915FF66054F}" srcId="{7DE8B924-3C89-40B7-8C9E-BA8CABFADCD2}" destId="{2B9E5378-6AFD-4C1D-91BD-2AB5435C029C}" srcOrd="1" destOrd="0" parTransId="{254CD357-5BEA-434B-98FE-0FE2BECC1441}" sibTransId="{D8708EAF-BCD8-487C-8A06-46C636972FB7}"/>
    <dgm:cxn modelId="{D9190F58-6864-4285-846B-556EB33D0E8C}" type="presOf" srcId="{171A56FD-4383-418E-8288-05B13FBD6831}" destId="{4F48C956-3AE7-491E-8BEC-83715343F142}" srcOrd="0" destOrd="0" presId="urn:microsoft.com/office/officeart/2005/8/layout/funnel1"/>
    <dgm:cxn modelId="{4AB32C90-25FF-4D84-8583-4ED24286E583}" srcId="{7DE8B924-3C89-40B7-8C9E-BA8CABFADCD2}" destId="{F61D8649-CB7B-4442-B168-71FE5B5F4BDD}" srcOrd="3" destOrd="0" parTransId="{2D7FD981-3D33-4B5D-A315-B9A10F2E4A7E}" sibTransId="{3F3B7592-B7C9-4EEC-B046-DC3E74C68EAE}"/>
    <dgm:cxn modelId="{FCDD931B-75FF-4E8F-893F-E8DCEE972C67}" srcId="{7DE8B924-3C89-40B7-8C9E-BA8CABFADCD2}" destId="{C2419D52-8FAB-44B9-B413-739FEB0D01B8}" srcOrd="4" destOrd="0" parTransId="{510179C0-CF18-4D3E-A841-74F314D8410F}" sibTransId="{623B1312-7046-482F-A920-4A2D7AFABB94}"/>
    <dgm:cxn modelId="{C46139AC-28D4-444A-9872-70D9BEED6228}" srcId="{7DE8B924-3C89-40B7-8C9E-BA8CABFADCD2}" destId="{171A56FD-4383-418E-8288-05B13FBD6831}" srcOrd="2" destOrd="0" parTransId="{5FA99326-63F3-42EF-AB59-C0743DEAD6D7}" sibTransId="{CF772ECC-2952-4E72-ADA5-D7D4230B4041}"/>
    <dgm:cxn modelId="{C39ED126-B87B-4085-A0B8-85407580831D}" type="presOf" srcId="{E265C490-2B75-4937-ADAB-BE6B46A6A755}" destId="{83FD2DAD-C964-4DAA-B4E3-DA59D25F472A}" srcOrd="0" destOrd="0" presId="urn:microsoft.com/office/officeart/2005/8/layout/funnel1"/>
    <dgm:cxn modelId="{666AEC00-73F3-426B-91A6-B92FEFF511BE}" type="presParOf" srcId="{C8CFD66D-EBC8-487B-A859-A8673BD386E4}" destId="{54228448-B090-48B3-AC41-EE8DEC19031B}" srcOrd="0" destOrd="0" presId="urn:microsoft.com/office/officeart/2005/8/layout/funnel1"/>
    <dgm:cxn modelId="{34A5383E-9BC7-4263-A7BD-920EEA75922D}" type="presParOf" srcId="{C8CFD66D-EBC8-487B-A859-A8673BD386E4}" destId="{F13396A0-EF93-452C-9B60-BD59261F7EF8}" srcOrd="1" destOrd="0" presId="urn:microsoft.com/office/officeart/2005/8/layout/funnel1"/>
    <dgm:cxn modelId="{B9172013-55B5-4312-99D3-E6849670AEF6}" type="presParOf" srcId="{C8CFD66D-EBC8-487B-A859-A8673BD386E4}" destId="{F2DE241E-3BB6-4E46-889D-ACCAA5D12894}" srcOrd="2" destOrd="0" presId="urn:microsoft.com/office/officeart/2005/8/layout/funnel1"/>
    <dgm:cxn modelId="{39BEF595-C9BD-4BD8-AE6F-1E687CD68280}" type="presParOf" srcId="{C8CFD66D-EBC8-487B-A859-A8673BD386E4}" destId="{4F48C956-3AE7-491E-8BEC-83715343F142}" srcOrd="3" destOrd="0" presId="urn:microsoft.com/office/officeart/2005/8/layout/funnel1"/>
    <dgm:cxn modelId="{BFA43173-8CE2-4F86-8CCD-853BB38CE83E}" type="presParOf" srcId="{C8CFD66D-EBC8-487B-A859-A8673BD386E4}" destId="{07A61A38-48CC-4B9C-85CE-01BA8EBF1FA3}" srcOrd="4" destOrd="0" presId="urn:microsoft.com/office/officeart/2005/8/layout/funnel1"/>
    <dgm:cxn modelId="{464924F4-7520-4CB7-9FF4-7DFBE384CDAD}" type="presParOf" srcId="{C8CFD66D-EBC8-487B-A859-A8673BD386E4}" destId="{83FD2DAD-C964-4DAA-B4E3-DA59D25F472A}" srcOrd="5" destOrd="0" presId="urn:microsoft.com/office/officeart/2005/8/layout/funnel1"/>
    <dgm:cxn modelId="{96CB3C11-32BE-49B5-ACA8-8D562A83DA28}" type="presParOf" srcId="{C8CFD66D-EBC8-487B-A859-A8673BD386E4}" destId="{2F2F5AB6-8267-47ED-8014-105ED335396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E8B924-3C89-40B7-8C9E-BA8CABFADCD2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E265C490-2B75-4937-ADAB-BE6B46A6A755}">
      <dgm:prSet phldrT="[Text]" custT="1"/>
      <dgm:spPr/>
      <dgm:t>
        <a:bodyPr/>
        <a:lstStyle/>
        <a:p>
          <a:r>
            <a:rPr lang="en-SG" sz="2800" b="1" dirty="0" smtClean="0">
              <a:solidFill>
                <a:schemeClr val="tx1"/>
              </a:solidFill>
            </a:rPr>
            <a:t>Basic Leadership Elements</a:t>
          </a:r>
          <a:endParaRPr lang="en-SG" sz="2800" b="1" dirty="0">
            <a:solidFill>
              <a:schemeClr val="tx1"/>
            </a:solidFill>
          </a:endParaRPr>
        </a:p>
      </dgm:t>
    </dgm:pt>
    <dgm:pt modelId="{6B4747AE-BFC7-4D1C-8946-72704BC21D2F}" type="parTrans" cxnId="{FBAC1427-5F1A-4B6A-A363-A4D77B850A60}">
      <dgm:prSet/>
      <dgm:spPr/>
      <dgm:t>
        <a:bodyPr/>
        <a:lstStyle/>
        <a:p>
          <a:endParaRPr lang="en-SG"/>
        </a:p>
      </dgm:t>
    </dgm:pt>
    <dgm:pt modelId="{7108FA5B-E700-4119-92F8-DB99BDC530C8}" type="sibTrans" cxnId="{FBAC1427-5F1A-4B6A-A363-A4D77B850A60}">
      <dgm:prSet/>
      <dgm:spPr/>
      <dgm:t>
        <a:bodyPr/>
        <a:lstStyle/>
        <a:p>
          <a:endParaRPr lang="en-SG"/>
        </a:p>
      </dgm:t>
    </dgm:pt>
    <dgm:pt modelId="{2B9E5378-6AFD-4C1D-91BD-2AB5435C029C}">
      <dgm:prSet phldrT="[Text]" custT="1"/>
      <dgm:spPr/>
      <dgm:t>
        <a:bodyPr/>
        <a:lstStyle/>
        <a:p>
          <a:r>
            <a:rPr lang="en-SG" sz="2800" b="1" dirty="0" smtClean="0">
              <a:solidFill>
                <a:schemeClr val="tx1"/>
              </a:solidFill>
            </a:rPr>
            <a:t>Being Strategic</a:t>
          </a:r>
          <a:endParaRPr lang="en-SG" sz="2800" b="1" dirty="0">
            <a:solidFill>
              <a:schemeClr val="tx1"/>
            </a:solidFill>
          </a:endParaRPr>
        </a:p>
      </dgm:t>
    </dgm:pt>
    <dgm:pt modelId="{254CD357-5BEA-434B-98FE-0FE2BECC1441}" type="parTrans" cxnId="{F7E4AAE4-6B56-4C78-B85D-E915FF66054F}">
      <dgm:prSet/>
      <dgm:spPr/>
      <dgm:t>
        <a:bodyPr/>
        <a:lstStyle/>
        <a:p>
          <a:endParaRPr lang="en-SG"/>
        </a:p>
      </dgm:t>
    </dgm:pt>
    <dgm:pt modelId="{D8708EAF-BCD8-487C-8A06-46C636972FB7}" type="sibTrans" cxnId="{F7E4AAE4-6B56-4C78-B85D-E915FF66054F}">
      <dgm:prSet/>
      <dgm:spPr/>
      <dgm:t>
        <a:bodyPr/>
        <a:lstStyle/>
        <a:p>
          <a:endParaRPr lang="en-SG"/>
        </a:p>
      </dgm:t>
    </dgm:pt>
    <dgm:pt modelId="{171A56FD-4383-418E-8288-05B13FBD6831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SG" sz="2800" b="1" dirty="0" smtClean="0">
              <a:solidFill>
                <a:schemeClr val="tx2"/>
              </a:solidFill>
            </a:rPr>
            <a:t>Ability to generate ‘buy-in’</a:t>
          </a:r>
          <a:endParaRPr lang="en-SG" sz="2800" b="1" dirty="0">
            <a:solidFill>
              <a:schemeClr val="tx2"/>
            </a:solidFill>
          </a:endParaRPr>
        </a:p>
      </dgm:t>
    </dgm:pt>
    <dgm:pt modelId="{5FA99326-63F3-42EF-AB59-C0743DEAD6D7}" type="parTrans" cxnId="{C46139AC-28D4-444A-9872-70D9BEED6228}">
      <dgm:prSet/>
      <dgm:spPr/>
      <dgm:t>
        <a:bodyPr/>
        <a:lstStyle/>
        <a:p>
          <a:endParaRPr lang="en-SG"/>
        </a:p>
      </dgm:t>
    </dgm:pt>
    <dgm:pt modelId="{CF772ECC-2952-4E72-ADA5-D7D4230B4041}" type="sibTrans" cxnId="{C46139AC-28D4-444A-9872-70D9BEED6228}">
      <dgm:prSet/>
      <dgm:spPr/>
      <dgm:t>
        <a:bodyPr/>
        <a:lstStyle/>
        <a:p>
          <a:endParaRPr lang="en-SG"/>
        </a:p>
      </dgm:t>
    </dgm:pt>
    <dgm:pt modelId="{F61D8649-CB7B-4442-B168-71FE5B5F4BDD}">
      <dgm:prSet phldrT="[Text]"/>
      <dgm:spPr/>
      <dgm:t>
        <a:bodyPr/>
        <a:lstStyle/>
        <a:p>
          <a:r>
            <a:rPr lang="en-SG" b="1" dirty="0" smtClean="0"/>
            <a:t>STRATEGIC LEADERSHIP</a:t>
          </a:r>
          <a:endParaRPr lang="en-SG" b="1" dirty="0"/>
        </a:p>
      </dgm:t>
    </dgm:pt>
    <dgm:pt modelId="{2D7FD981-3D33-4B5D-A315-B9A10F2E4A7E}" type="parTrans" cxnId="{4AB32C90-25FF-4D84-8583-4ED24286E583}">
      <dgm:prSet/>
      <dgm:spPr/>
      <dgm:t>
        <a:bodyPr/>
        <a:lstStyle/>
        <a:p>
          <a:endParaRPr lang="en-SG"/>
        </a:p>
      </dgm:t>
    </dgm:pt>
    <dgm:pt modelId="{3F3B7592-B7C9-4EEC-B046-DC3E74C68EAE}" type="sibTrans" cxnId="{4AB32C90-25FF-4D84-8583-4ED24286E583}">
      <dgm:prSet/>
      <dgm:spPr/>
      <dgm:t>
        <a:bodyPr/>
        <a:lstStyle/>
        <a:p>
          <a:endParaRPr lang="en-SG"/>
        </a:p>
      </dgm:t>
    </dgm:pt>
    <dgm:pt modelId="{C2419D52-8FAB-44B9-B413-739FEB0D01B8}">
      <dgm:prSet phldrT="[Text]" phldr="1"/>
      <dgm:spPr/>
      <dgm:t>
        <a:bodyPr/>
        <a:lstStyle/>
        <a:p>
          <a:endParaRPr lang="en-SG" dirty="0"/>
        </a:p>
      </dgm:t>
    </dgm:pt>
    <dgm:pt modelId="{510179C0-CF18-4D3E-A841-74F314D8410F}" type="parTrans" cxnId="{FCDD931B-75FF-4E8F-893F-E8DCEE972C67}">
      <dgm:prSet/>
      <dgm:spPr/>
      <dgm:t>
        <a:bodyPr/>
        <a:lstStyle/>
        <a:p>
          <a:endParaRPr lang="en-SG"/>
        </a:p>
      </dgm:t>
    </dgm:pt>
    <dgm:pt modelId="{623B1312-7046-482F-A920-4A2D7AFABB94}" type="sibTrans" cxnId="{FCDD931B-75FF-4E8F-893F-E8DCEE972C67}">
      <dgm:prSet/>
      <dgm:spPr/>
      <dgm:t>
        <a:bodyPr/>
        <a:lstStyle/>
        <a:p>
          <a:endParaRPr lang="en-SG"/>
        </a:p>
      </dgm:t>
    </dgm:pt>
    <dgm:pt modelId="{C8CFD66D-EBC8-487B-A859-A8673BD386E4}" type="pres">
      <dgm:prSet presAssocID="{7DE8B924-3C89-40B7-8C9E-BA8CABFADCD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54228448-B090-48B3-AC41-EE8DEC19031B}" type="pres">
      <dgm:prSet presAssocID="{7DE8B924-3C89-40B7-8C9E-BA8CABFADCD2}" presName="ellipse" presStyleLbl="trBgShp" presStyleIdx="0" presStyleCnt="1"/>
      <dgm:spPr/>
    </dgm:pt>
    <dgm:pt modelId="{F13396A0-EF93-452C-9B60-BD59261F7EF8}" type="pres">
      <dgm:prSet presAssocID="{7DE8B924-3C89-40B7-8C9E-BA8CABFADCD2}" presName="arrow1" presStyleLbl="fgShp" presStyleIdx="0" presStyleCn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n-SG"/>
        </a:p>
      </dgm:t>
    </dgm:pt>
    <dgm:pt modelId="{F2DE241E-3BB6-4E46-889D-ACCAA5D12894}" type="pres">
      <dgm:prSet presAssocID="{7DE8B924-3C89-40B7-8C9E-BA8CABFADCD2}" presName="rectangle" presStyleLbl="revTx" presStyleIdx="0" presStyleCnt="1" custScaleX="16599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F48C956-3AE7-491E-8BEC-83715343F142}" type="pres">
      <dgm:prSet presAssocID="{2B9E5378-6AFD-4C1D-91BD-2AB5435C029C}" presName="item1" presStyleLbl="node1" presStyleIdx="0" presStyleCnt="3" custScaleX="197456" custScaleY="9014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7A61A38-48CC-4B9C-85CE-01BA8EBF1FA3}" type="pres">
      <dgm:prSet presAssocID="{171A56FD-4383-418E-8288-05B13FBD6831}" presName="item2" presStyleLbl="node1" presStyleIdx="1" presStyleCnt="3" custScaleX="220209" custLinFactNeighborX="-36987" custLinFactNeighborY="-238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3FD2DAD-C964-4DAA-B4E3-DA59D25F472A}" type="pres">
      <dgm:prSet presAssocID="{F61D8649-CB7B-4442-B168-71FE5B5F4BDD}" presName="item3" presStyleLbl="node1" presStyleIdx="2" presStyleCnt="3" custScaleX="19816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F2F5AB6-8267-47ED-8014-105ED335396B}" type="pres">
      <dgm:prSet presAssocID="{7DE8B924-3C89-40B7-8C9E-BA8CABFADCD2}" presName="funnel" presStyleLbl="trAlignAcc1" presStyleIdx="0" presStyleCnt="1" custScaleX="168361" custScaleY="101404" custLinFactNeighborX="804" custLinFactNeighborY="2011"/>
      <dgm:spPr/>
      <dgm:t>
        <a:bodyPr/>
        <a:lstStyle/>
        <a:p>
          <a:endParaRPr lang="en-SG"/>
        </a:p>
      </dgm:t>
    </dgm:pt>
  </dgm:ptLst>
  <dgm:cxnLst>
    <dgm:cxn modelId="{1DC578F9-0B42-4044-9FFF-3B6B1E9F3D63}" type="presOf" srcId="{7DE8B924-3C89-40B7-8C9E-BA8CABFADCD2}" destId="{C8CFD66D-EBC8-487B-A859-A8673BD386E4}" srcOrd="0" destOrd="0" presId="urn:microsoft.com/office/officeart/2005/8/layout/funnel1"/>
    <dgm:cxn modelId="{4AB32C90-25FF-4D84-8583-4ED24286E583}" srcId="{7DE8B924-3C89-40B7-8C9E-BA8CABFADCD2}" destId="{F61D8649-CB7B-4442-B168-71FE5B5F4BDD}" srcOrd="3" destOrd="0" parTransId="{2D7FD981-3D33-4B5D-A315-B9A10F2E4A7E}" sibTransId="{3F3B7592-B7C9-4EEC-B046-DC3E74C68EAE}"/>
    <dgm:cxn modelId="{FBAC1427-5F1A-4B6A-A363-A4D77B850A60}" srcId="{7DE8B924-3C89-40B7-8C9E-BA8CABFADCD2}" destId="{E265C490-2B75-4937-ADAB-BE6B46A6A755}" srcOrd="0" destOrd="0" parTransId="{6B4747AE-BFC7-4D1C-8946-72704BC21D2F}" sibTransId="{7108FA5B-E700-4119-92F8-DB99BDC530C8}"/>
    <dgm:cxn modelId="{FCDD931B-75FF-4E8F-893F-E8DCEE972C67}" srcId="{7DE8B924-3C89-40B7-8C9E-BA8CABFADCD2}" destId="{C2419D52-8FAB-44B9-B413-739FEB0D01B8}" srcOrd="4" destOrd="0" parTransId="{510179C0-CF18-4D3E-A841-74F314D8410F}" sibTransId="{623B1312-7046-482F-A920-4A2D7AFABB94}"/>
    <dgm:cxn modelId="{86A73BF3-7BD0-44D5-8DFE-3D00FEFB82E5}" type="presOf" srcId="{F61D8649-CB7B-4442-B168-71FE5B5F4BDD}" destId="{F2DE241E-3BB6-4E46-889D-ACCAA5D12894}" srcOrd="0" destOrd="0" presId="urn:microsoft.com/office/officeart/2005/8/layout/funnel1"/>
    <dgm:cxn modelId="{E521514F-F99F-4FA6-BD31-9531D6F2D90B}" type="presOf" srcId="{E265C490-2B75-4937-ADAB-BE6B46A6A755}" destId="{83FD2DAD-C964-4DAA-B4E3-DA59D25F472A}" srcOrd="0" destOrd="0" presId="urn:microsoft.com/office/officeart/2005/8/layout/funnel1"/>
    <dgm:cxn modelId="{3859A817-755F-40D4-9F31-8E0CD40B5544}" type="presOf" srcId="{2B9E5378-6AFD-4C1D-91BD-2AB5435C029C}" destId="{07A61A38-48CC-4B9C-85CE-01BA8EBF1FA3}" srcOrd="0" destOrd="0" presId="urn:microsoft.com/office/officeart/2005/8/layout/funnel1"/>
    <dgm:cxn modelId="{F7E4AAE4-6B56-4C78-B85D-E915FF66054F}" srcId="{7DE8B924-3C89-40B7-8C9E-BA8CABFADCD2}" destId="{2B9E5378-6AFD-4C1D-91BD-2AB5435C029C}" srcOrd="1" destOrd="0" parTransId="{254CD357-5BEA-434B-98FE-0FE2BECC1441}" sibTransId="{D8708EAF-BCD8-487C-8A06-46C636972FB7}"/>
    <dgm:cxn modelId="{C46139AC-28D4-444A-9872-70D9BEED6228}" srcId="{7DE8B924-3C89-40B7-8C9E-BA8CABFADCD2}" destId="{171A56FD-4383-418E-8288-05B13FBD6831}" srcOrd="2" destOrd="0" parTransId="{5FA99326-63F3-42EF-AB59-C0743DEAD6D7}" sibTransId="{CF772ECC-2952-4E72-ADA5-D7D4230B4041}"/>
    <dgm:cxn modelId="{373017A3-8F28-420A-AC38-E312FFB4D673}" type="presOf" srcId="{171A56FD-4383-418E-8288-05B13FBD6831}" destId="{4F48C956-3AE7-491E-8BEC-83715343F142}" srcOrd="0" destOrd="0" presId="urn:microsoft.com/office/officeart/2005/8/layout/funnel1"/>
    <dgm:cxn modelId="{B25637BA-608E-4DD4-8A3C-570DB4D2904F}" type="presParOf" srcId="{C8CFD66D-EBC8-487B-A859-A8673BD386E4}" destId="{54228448-B090-48B3-AC41-EE8DEC19031B}" srcOrd="0" destOrd="0" presId="urn:microsoft.com/office/officeart/2005/8/layout/funnel1"/>
    <dgm:cxn modelId="{B0FECFBB-81C2-4E7F-9B85-3DF8D4600F94}" type="presParOf" srcId="{C8CFD66D-EBC8-487B-A859-A8673BD386E4}" destId="{F13396A0-EF93-452C-9B60-BD59261F7EF8}" srcOrd="1" destOrd="0" presId="urn:microsoft.com/office/officeart/2005/8/layout/funnel1"/>
    <dgm:cxn modelId="{961F3F24-078A-4D82-978A-CB2A0F87F7A8}" type="presParOf" srcId="{C8CFD66D-EBC8-487B-A859-A8673BD386E4}" destId="{F2DE241E-3BB6-4E46-889D-ACCAA5D12894}" srcOrd="2" destOrd="0" presId="urn:microsoft.com/office/officeart/2005/8/layout/funnel1"/>
    <dgm:cxn modelId="{6095394A-7C89-4331-8229-A66DF40CB714}" type="presParOf" srcId="{C8CFD66D-EBC8-487B-A859-A8673BD386E4}" destId="{4F48C956-3AE7-491E-8BEC-83715343F142}" srcOrd="3" destOrd="0" presId="urn:microsoft.com/office/officeart/2005/8/layout/funnel1"/>
    <dgm:cxn modelId="{59AB9F0D-30DD-487E-8844-A2F56544236B}" type="presParOf" srcId="{C8CFD66D-EBC8-487B-A859-A8673BD386E4}" destId="{07A61A38-48CC-4B9C-85CE-01BA8EBF1FA3}" srcOrd="4" destOrd="0" presId="urn:microsoft.com/office/officeart/2005/8/layout/funnel1"/>
    <dgm:cxn modelId="{57947710-8688-4EEC-9E4E-D17ACDE07E88}" type="presParOf" srcId="{C8CFD66D-EBC8-487B-A859-A8673BD386E4}" destId="{83FD2DAD-C964-4DAA-B4E3-DA59D25F472A}" srcOrd="5" destOrd="0" presId="urn:microsoft.com/office/officeart/2005/8/layout/funnel1"/>
    <dgm:cxn modelId="{224DFA20-6F2D-4B7E-AFBF-73F56501E6A5}" type="presParOf" srcId="{C8CFD66D-EBC8-487B-A859-A8673BD386E4}" destId="{2F2F5AB6-8267-47ED-8014-105ED335396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426504-B58A-4C6F-AE1D-B0139369DFAE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4" csCatId="colorful" phldr="1"/>
      <dgm:spPr/>
    </dgm:pt>
    <dgm:pt modelId="{C4696B5F-9B6F-489E-95CA-3EBB5F07A94D}">
      <dgm:prSet phldrT="[Text]" custT="1"/>
      <dgm:spPr>
        <a:solidFill>
          <a:schemeClr val="tx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SG" sz="2800" dirty="0" smtClean="0"/>
            <a:t>Limited Resources</a:t>
          </a:r>
          <a:endParaRPr lang="en-SG" sz="2800" dirty="0"/>
        </a:p>
      </dgm:t>
    </dgm:pt>
    <dgm:pt modelId="{64A1E434-FFC6-4047-B32A-5BE311CF9FEC}" type="parTrans" cxnId="{D30685ED-F781-48DB-85EC-47A7C027F647}">
      <dgm:prSet/>
      <dgm:spPr/>
      <dgm:t>
        <a:bodyPr/>
        <a:lstStyle/>
        <a:p>
          <a:endParaRPr lang="en-SG"/>
        </a:p>
      </dgm:t>
    </dgm:pt>
    <dgm:pt modelId="{9835246A-EBC0-45FD-B850-6AA69736A959}" type="sibTrans" cxnId="{D30685ED-F781-48DB-85EC-47A7C027F647}">
      <dgm:prSet/>
      <dgm:spPr/>
      <dgm:t>
        <a:bodyPr/>
        <a:lstStyle/>
        <a:p>
          <a:endParaRPr lang="en-SG"/>
        </a:p>
      </dgm:t>
    </dgm:pt>
    <dgm:pt modelId="{EB0132A9-C752-406A-9645-2668FC15F948}">
      <dgm:prSet phldrT="[Text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SG" sz="2800" dirty="0" smtClean="0"/>
            <a:t>Increasing Expectation</a:t>
          </a:r>
          <a:endParaRPr lang="en-SG" sz="2800" dirty="0"/>
        </a:p>
      </dgm:t>
    </dgm:pt>
    <dgm:pt modelId="{43663271-8A45-4BCB-94C6-101A5E618142}" type="parTrans" cxnId="{5221CBDB-363C-4743-A8C9-40C78621B4DB}">
      <dgm:prSet/>
      <dgm:spPr/>
      <dgm:t>
        <a:bodyPr/>
        <a:lstStyle/>
        <a:p>
          <a:endParaRPr lang="en-SG"/>
        </a:p>
      </dgm:t>
    </dgm:pt>
    <dgm:pt modelId="{86DB41CF-264F-4153-892F-B73DAF188EA5}" type="sibTrans" cxnId="{5221CBDB-363C-4743-A8C9-40C78621B4DB}">
      <dgm:prSet/>
      <dgm:spPr/>
      <dgm:t>
        <a:bodyPr/>
        <a:lstStyle/>
        <a:p>
          <a:endParaRPr lang="en-SG"/>
        </a:p>
      </dgm:t>
    </dgm:pt>
    <dgm:pt modelId="{105F686F-D625-4615-A410-5DAD6F54BA10}">
      <dgm:prSet phldrT="[Text]" custT="1"/>
      <dgm:spPr>
        <a:solidFill>
          <a:srgbClr val="008080">
            <a:alpha val="50000"/>
          </a:srgbClr>
        </a:solidFill>
      </dgm:spPr>
      <dgm:t>
        <a:bodyPr/>
        <a:lstStyle/>
        <a:p>
          <a:r>
            <a:rPr lang="en-SG" sz="2800" dirty="0" smtClean="0"/>
            <a:t>We Living in VUCA World </a:t>
          </a:r>
          <a:endParaRPr lang="en-SG" sz="2800" dirty="0"/>
        </a:p>
      </dgm:t>
    </dgm:pt>
    <dgm:pt modelId="{454B8BFD-F5DF-4C7C-B1D6-13A8739E36ED}" type="parTrans" cxnId="{9C0E93B5-A58E-4A9A-82E1-817B8F22F0F1}">
      <dgm:prSet/>
      <dgm:spPr/>
      <dgm:t>
        <a:bodyPr/>
        <a:lstStyle/>
        <a:p>
          <a:endParaRPr lang="en-SG"/>
        </a:p>
      </dgm:t>
    </dgm:pt>
    <dgm:pt modelId="{A5990D70-F3D2-40E2-BD0C-D3FA91580312}" type="sibTrans" cxnId="{9C0E93B5-A58E-4A9A-82E1-817B8F22F0F1}">
      <dgm:prSet/>
      <dgm:spPr/>
      <dgm:t>
        <a:bodyPr/>
        <a:lstStyle/>
        <a:p>
          <a:endParaRPr lang="en-SG"/>
        </a:p>
      </dgm:t>
    </dgm:pt>
    <dgm:pt modelId="{25EB5055-0051-45E6-B2E0-6234416F8018}" type="pres">
      <dgm:prSet presAssocID="{6E426504-B58A-4C6F-AE1D-B0139369DFAE}" presName="Name0" presStyleCnt="0">
        <dgm:presLayoutVars>
          <dgm:chMax val="7"/>
          <dgm:dir/>
          <dgm:resizeHandles val="exact"/>
        </dgm:presLayoutVars>
      </dgm:prSet>
      <dgm:spPr/>
    </dgm:pt>
    <dgm:pt modelId="{1D1791F3-85F4-4F6F-BE20-510388E844D8}" type="pres">
      <dgm:prSet presAssocID="{6E426504-B58A-4C6F-AE1D-B0139369DFAE}" presName="ellipse1" presStyleLbl="vennNode1" presStyleIdx="0" presStyleCnt="3" custScaleX="11756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8C0B13B-5B98-4239-B87C-4D37AF28F80E}" type="pres">
      <dgm:prSet presAssocID="{6E426504-B58A-4C6F-AE1D-B0139369DFAE}" presName="ellipse2" presStyleLbl="vennNode1" presStyleIdx="1" presStyleCnt="3" custScaleX="12059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21E1D51-34D0-4FAA-8142-1C0429B8AECF}" type="pres">
      <dgm:prSet presAssocID="{6E426504-B58A-4C6F-AE1D-B0139369DFAE}" presName="ellipse3" presStyleLbl="vennNode1" presStyleIdx="2" presStyleCnt="3" custScaleX="11643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587B5C2B-85DA-47C1-9027-38F24C99AF3B}" type="presOf" srcId="{EB0132A9-C752-406A-9645-2668FC15F948}" destId="{78C0B13B-5B98-4239-B87C-4D37AF28F80E}" srcOrd="0" destOrd="0" presId="urn:microsoft.com/office/officeart/2005/8/layout/rings+Icon"/>
    <dgm:cxn modelId="{9C0E93B5-A58E-4A9A-82E1-817B8F22F0F1}" srcId="{6E426504-B58A-4C6F-AE1D-B0139369DFAE}" destId="{105F686F-D625-4615-A410-5DAD6F54BA10}" srcOrd="2" destOrd="0" parTransId="{454B8BFD-F5DF-4C7C-B1D6-13A8739E36ED}" sibTransId="{A5990D70-F3D2-40E2-BD0C-D3FA91580312}"/>
    <dgm:cxn modelId="{5221CBDB-363C-4743-A8C9-40C78621B4DB}" srcId="{6E426504-B58A-4C6F-AE1D-B0139369DFAE}" destId="{EB0132A9-C752-406A-9645-2668FC15F948}" srcOrd="1" destOrd="0" parTransId="{43663271-8A45-4BCB-94C6-101A5E618142}" sibTransId="{86DB41CF-264F-4153-892F-B73DAF188EA5}"/>
    <dgm:cxn modelId="{4061D224-E394-420E-BA10-C1AC1235D62F}" type="presOf" srcId="{105F686F-D625-4615-A410-5DAD6F54BA10}" destId="{521E1D51-34D0-4FAA-8142-1C0429B8AECF}" srcOrd="0" destOrd="0" presId="urn:microsoft.com/office/officeart/2005/8/layout/rings+Icon"/>
    <dgm:cxn modelId="{42C78AF9-51AC-4BCE-867B-194EB6F7915A}" type="presOf" srcId="{C4696B5F-9B6F-489E-95CA-3EBB5F07A94D}" destId="{1D1791F3-85F4-4F6F-BE20-510388E844D8}" srcOrd="0" destOrd="0" presId="urn:microsoft.com/office/officeart/2005/8/layout/rings+Icon"/>
    <dgm:cxn modelId="{6D4F7639-5290-4C9E-A166-80B862EC0927}" type="presOf" srcId="{6E426504-B58A-4C6F-AE1D-B0139369DFAE}" destId="{25EB5055-0051-45E6-B2E0-6234416F8018}" srcOrd="0" destOrd="0" presId="urn:microsoft.com/office/officeart/2005/8/layout/rings+Icon"/>
    <dgm:cxn modelId="{D30685ED-F781-48DB-85EC-47A7C027F647}" srcId="{6E426504-B58A-4C6F-AE1D-B0139369DFAE}" destId="{C4696B5F-9B6F-489E-95CA-3EBB5F07A94D}" srcOrd="0" destOrd="0" parTransId="{64A1E434-FFC6-4047-B32A-5BE311CF9FEC}" sibTransId="{9835246A-EBC0-45FD-B850-6AA69736A959}"/>
    <dgm:cxn modelId="{E346D62A-EB20-4A2C-A3A7-AE40F3130879}" type="presParOf" srcId="{25EB5055-0051-45E6-B2E0-6234416F8018}" destId="{1D1791F3-85F4-4F6F-BE20-510388E844D8}" srcOrd="0" destOrd="0" presId="urn:microsoft.com/office/officeart/2005/8/layout/rings+Icon"/>
    <dgm:cxn modelId="{45D515BB-71FF-4639-9DD1-D771DE3C526E}" type="presParOf" srcId="{25EB5055-0051-45E6-B2E0-6234416F8018}" destId="{78C0B13B-5B98-4239-B87C-4D37AF28F80E}" srcOrd="1" destOrd="0" presId="urn:microsoft.com/office/officeart/2005/8/layout/rings+Icon"/>
    <dgm:cxn modelId="{FF628807-E645-4CAB-B232-5CC06DBF601D}" type="presParOf" srcId="{25EB5055-0051-45E6-B2E0-6234416F8018}" destId="{521E1D51-34D0-4FAA-8142-1C0429B8AECF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426504-B58A-4C6F-AE1D-B0139369DFAE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5" csCatId="colorful" phldr="1"/>
      <dgm:spPr/>
    </dgm:pt>
    <dgm:pt modelId="{EB0132A9-C752-406A-9645-2668FC15F948}">
      <dgm:prSet phldrT="[Text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en-SG" sz="2800" dirty="0" smtClean="0"/>
            <a:t>In Need of Fast Decisions</a:t>
          </a:r>
          <a:endParaRPr lang="en-SG" sz="2800" dirty="0"/>
        </a:p>
      </dgm:t>
    </dgm:pt>
    <dgm:pt modelId="{43663271-8A45-4BCB-94C6-101A5E618142}" type="parTrans" cxnId="{5221CBDB-363C-4743-A8C9-40C78621B4DB}">
      <dgm:prSet/>
      <dgm:spPr/>
      <dgm:t>
        <a:bodyPr/>
        <a:lstStyle/>
        <a:p>
          <a:endParaRPr lang="en-SG"/>
        </a:p>
      </dgm:t>
    </dgm:pt>
    <dgm:pt modelId="{86DB41CF-264F-4153-892F-B73DAF188EA5}" type="sibTrans" cxnId="{5221CBDB-363C-4743-A8C9-40C78621B4DB}">
      <dgm:prSet/>
      <dgm:spPr/>
      <dgm:t>
        <a:bodyPr/>
        <a:lstStyle/>
        <a:p>
          <a:endParaRPr lang="en-SG"/>
        </a:p>
      </dgm:t>
    </dgm:pt>
    <dgm:pt modelId="{105F686F-D625-4615-A410-5DAD6F54BA1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SG" sz="2800" dirty="0" smtClean="0"/>
            <a:t>Time Limitations</a:t>
          </a:r>
          <a:endParaRPr lang="en-SG" sz="2800" dirty="0"/>
        </a:p>
      </dgm:t>
    </dgm:pt>
    <dgm:pt modelId="{454B8BFD-F5DF-4C7C-B1D6-13A8739E36ED}" type="parTrans" cxnId="{9C0E93B5-A58E-4A9A-82E1-817B8F22F0F1}">
      <dgm:prSet/>
      <dgm:spPr/>
      <dgm:t>
        <a:bodyPr/>
        <a:lstStyle/>
        <a:p>
          <a:endParaRPr lang="en-SG"/>
        </a:p>
      </dgm:t>
    </dgm:pt>
    <dgm:pt modelId="{A5990D70-F3D2-40E2-BD0C-D3FA91580312}" type="sibTrans" cxnId="{9C0E93B5-A58E-4A9A-82E1-817B8F22F0F1}">
      <dgm:prSet/>
      <dgm:spPr/>
      <dgm:t>
        <a:bodyPr/>
        <a:lstStyle/>
        <a:p>
          <a:endParaRPr lang="en-SG"/>
        </a:p>
      </dgm:t>
    </dgm:pt>
    <dgm:pt modelId="{25EB5055-0051-45E6-B2E0-6234416F8018}" type="pres">
      <dgm:prSet presAssocID="{6E426504-B58A-4C6F-AE1D-B0139369DFAE}" presName="Name0" presStyleCnt="0">
        <dgm:presLayoutVars>
          <dgm:chMax val="7"/>
          <dgm:dir/>
          <dgm:resizeHandles val="exact"/>
        </dgm:presLayoutVars>
      </dgm:prSet>
      <dgm:spPr/>
    </dgm:pt>
    <dgm:pt modelId="{1D1791F3-85F4-4F6F-BE20-510388E844D8}" type="pres">
      <dgm:prSet presAssocID="{6E426504-B58A-4C6F-AE1D-B0139369DFAE}" presName="ellipse1" presStyleLbl="vennNode1" presStyleIdx="0" presStyleCnt="2" custScaleX="116841" custScaleY="80600" custLinFactNeighborX="30869" custLinFactNeighborY="-765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8C0B13B-5B98-4239-B87C-4D37AF28F80E}" type="pres">
      <dgm:prSet presAssocID="{6E426504-B58A-4C6F-AE1D-B0139369DFAE}" presName="ellipse2" presStyleLbl="vennNode1" presStyleIdx="1" presStyleCnt="2" custScaleX="114622" custScaleY="77283" custLinFactNeighborX="-74123" custLinFactNeighborY="-229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9C0E93B5-A58E-4A9A-82E1-817B8F22F0F1}" srcId="{6E426504-B58A-4C6F-AE1D-B0139369DFAE}" destId="{105F686F-D625-4615-A410-5DAD6F54BA10}" srcOrd="1" destOrd="0" parTransId="{454B8BFD-F5DF-4C7C-B1D6-13A8739E36ED}" sibTransId="{A5990D70-F3D2-40E2-BD0C-D3FA91580312}"/>
    <dgm:cxn modelId="{5221CBDB-363C-4743-A8C9-40C78621B4DB}" srcId="{6E426504-B58A-4C6F-AE1D-B0139369DFAE}" destId="{EB0132A9-C752-406A-9645-2668FC15F948}" srcOrd="0" destOrd="0" parTransId="{43663271-8A45-4BCB-94C6-101A5E618142}" sibTransId="{86DB41CF-264F-4153-892F-B73DAF188EA5}"/>
    <dgm:cxn modelId="{59E1EB78-EAEE-470A-8804-418D774C7311}" type="presOf" srcId="{105F686F-D625-4615-A410-5DAD6F54BA10}" destId="{78C0B13B-5B98-4239-B87C-4D37AF28F80E}" srcOrd="0" destOrd="0" presId="urn:microsoft.com/office/officeart/2005/8/layout/rings+Icon"/>
    <dgm:cxn modelId="{15C0F591-85C4-474F-9AC1-925921225C42}" type="presOf" srcId="{6E426504-B58A-4C6F-AE1D-B0139369DFAE}" destId="{25EB5055-0051-45E6-B2E0-6234416F8018}" srcOrd="0" destOrd="0" presId="urn:microsoft.com/office/officeart/2005/8/layout/rings+Icon"/>
    <dgm:cxn modelId="{D3270828-F247-4522-AFE6-5563A8BE910A}" type="presOf" srcId="{EB0132A9-C752-406A-9645-2668FC15F948}" destId="{1D1791F3-85F4-4F6F-BE20-510388E844D8}" srcOrd="0" destOrd="0" presId="urn:microsoft.com/office/officeart/2005/8/layout/rings+Icon"/>
    <dgm:cxn modelId="{678AA6B6-72DA-4502-A597-BFEED63D760E}" type="presParOf" srcId="{25EB5055-0051-45E6-B2E0-6234416F8018}" destId="{1D1791F3-85F4-4F6F-BE20-510388E844D8}" srcOrd="0" destOrd="0" presId="urn:microsoft.com/office/officeart/2005/8/layout/rings+Icon"/>
    <dgm:cxn modelId="{40919EDA-E9CA-4C01-A6C9-430BFD040640}" type="presParOf" srcId="{25EB5055-0051-45E6-B2E0-6234416F8018}" destId="{78C0B13B-5B98-4239-B87C-4D37AF28F80E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36FB59-B595-4FF5-9103-5F96F6540D06}" type="doc">
      <dgm:prSet loTypeId="urn:microsoft.com/office/officeart/2005/8/layout/gear1" loCatId="process" qsTypeId="urn:microsoft.com/office/officeart/2005/8/quickstyle/simple1" qsCatId="simple" csTypeId="urn:microsoft.com/office/officeart/2005/8/colors/colorful4" csCatId="colorful" phldr="1"/>
      <dgm:spPr/>
    </dgm:pt>
    <dgm:pt modelId="{BD8F6453-3997-4772-8DA0-84486009EE43}">
      <dgm:prSet phldrT="[Text]" custT="1"/>
      <dgm:spPr/>
      <dgm:t>
        <a:bodyPr/>
        <a:lstStyle/>
        <a:p>
          <a:r>
            <a:rPr lang="en-SG" sz="2000" b="1" dirty="0" smtClean="0"/>
            <a:t>Strategic Thinking, Strategic Planning and Strategic Management Capacity Building</a:t>
          </a:r>
          <a:endParaRPr lang="en-SG" sz="2000" b="1" dirty="0"/>
        </a:p>
      </dgm:t>
    </dgm:pt>
    <dgm:pt modelId="{F45757A5-6760-407E-8554-049201FDD6BC}" type="parTrans" cxnId="{CBC62F82-A712-480C-9E56-04F7E09B9A63}">
      <dgm:prSet/>
      <dgm:spPr/>
      <dgm:t>
        <a:bodyPr/>
        <a:lstStyle/>
        <a:p>
          <a:endParaRPr lang="en-SG"/>
        </a:p>
      </dgm:t>
    </dgm:pt>
    <dgm:pt modelId="{D5BB25BD-9891-477B-AB4E-37CEEB61CFB9}" type="sibTrans" cxnId="{CBC62F82-A712-480C-9E56-04F7E09B9A63}">
      <dgm:prSet/>
      <dgm:spPr/>
      <dgm:t>
        <a:bodyPr/>
        <a:lstStyle/>
        <a:p>
          <a:endParaRPr lang="en-SG"/>
        </a:p>
      </dgm:t>
    </dgm:pt>
    <dgm:pt modelId="{F7E857D2-E435-4181-B28B-39A4BA68597D}">
      <dgm:prSet phldrT="[Text]"/>
      <dgm:spPr/>
      <dgm:t>
        <a:bodyPr/>
        <a:lstStyle/>
        <a:p>
          <a:r>
            <a:rPr lang="en-SG" dirty="0" smtClean="0">
              <a:latin typeface="Times New Roman"/>
              <a:cs typeface="Times New Roman"/>
            </a:rPr>
            <a:t>□</a:t>
          </a:r>
          <a:endParaRPr lang="en-SG" dirty="0"/>
        </a:p>
      </dgm:t>
    </dgm:pt>
    <dgm:pt modelId="{CF4DC139-4194-497A-8BA5-65B92DA4CD75}" type="parTrans" cxnId="{D6DD1059-9E20-407D-BBD7-0A3C26D44C12}">
      <dgm:prSet/>
      <dgm:spPr/>
      <dgm:t>
        <a:bodyPr/>
        <a:lstStyle/>
        <a:p>
          <a:endParaRPr lang="en-SG"/>
        </a:p>
      </dgm:t>
    </dgm:pt>
    <dgm:pt modelId="{956FDC03-5F88-41D2-8813-839E220EB9B9}" type="sibTrans" cxnId="{D6DD1059-9E20-407D-BBD7-0A3C26D44C12}">
      <dgm:prSet/>
      <dgm:spPr/>
      <dgm:t>
        <a:bodyPr/>
        <a:lstStyle/>
        <a:p>
          <a:endParaRPr lang="en-SG"/>
        </a:p>
      </dgm:t>
    </dgm:pt>
    <dgm:pt modelId="{89C45005-D4CE-4D81-ACED-C9A4CAE3A102}">
      <dgm:prSet phldrT="[Text]"/>
      <dgm:spPr/>
      <dgm:t>
        <a:bodyPr/>
        <a:lstStyle/>
        <a:p>
          <a:r>
            <a:rPr lang="en-SG" b="1" dirty="0" smtClean="0">
              <a:solidFill>
                <a:schemeClr val="tx2"/>
              </a:solidFill>
            </a:rPr>
            <a:t>Leadership Capacity Building</a:t>
          </a:r>
          <a:endParaRPr lang="en-SG" b="1" dirty="0">
            <a:solidFill>
              <a:schemeClr val="tx2"/>
            </a:solidFill>
          </a:endParaRPr>
        </a:p>
      </dgm:t>
    </dgm:pt>
    <dgm:pt modelId="{40B93E65-63BA-45F8-819C-40DA3B0D71BE}" type="parTrans" cxnId="{07623643-92D6-445A-9E23-4E4F1989F855}">
      <dgm:prSet/>
      <dgm:spPr/>
      <dgm:t>
        <a:bodyPr/>
        <a:lstStyle/>
        <a:p>
          <a:endParaRPr lang="en-SG"/>
        </a:p>
      </dgm:t>
    </dgm:pt>
    <dgm:pt modelId="{8889F7A6-B7FB-4F96-95DA-A5047CF353CB}" type="sibTrans" cxnId="{07623643-92D6-445A-9E23-4E4F1989F855}">
      <dgm:prSet/>
      <dgm:spPr/>
      <dgm:t>
        <a:bodyPr/>
        <a:lstStyle/>
        <a:p>
          <a:endParaRPr lang="en-SG"/>
        </a:p>
      </dgm:t>
    </dgm:pt>
    <dgm:pt modelId="{FD90B216-7578-4B1A-909F-F8F9BA458A7E}" type="pres">
      <dgm:prSet presAssocID="{0436FB59-B595-4FF5-9103-5F96F6540D0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1B4FE78-EA1D-42E8-81E8-25FFA9466A84}" type="pres">
      <dgm:prSet presAssocID="{BD8F6453-3997-4772-8DA0-84486009EE43}" presName="gear1" presStyleLbl="node1" presStyleIdx="0" presStyleCnt="3" custScaleX="135335" custScaleY="11653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D030095-AF33-4C7B-9E88-BFCE5F2F5824}" type="pres">
      <dgm:prSet presAssocID="{BD8F6453-3997-4772-8DA0-84486009EE43}" presName="gear1srcNode" presStyleLbl="node1" presStyleIdx="0" presStyleCnt="3"/>
      <dgm:spPr/>
      <dgm:t>
        <a:bodyPr/>
        <a:lstStyle/>
        <a:p>
          <a:endParaRPr lang="en-SG"/>
        </a:p>
      </dgm:t>
    </dgm:pt>
    <dgm:pt modelId="{75DF4CC7-AD11-42AD-A69E-70A849EE12C4}" type="pres">
      <dgm:prSet presAssocID="{BD8F6453-3997-4772-8DA0-84486009EE43}" presName="gear1dstNode" presStyleLbl="node1" presStyleIdx="0" presStyleCnt="3"/>
      <dgm:spPr/>
      <dgm:t>
        <a:bodyPr/>
        <a:lstStyle/>
        <a:p>
          <a:endParaRPr lang="en-SG"/>
        </a:p>
      </dgm:t>
    </dgm:pt>
    <dgm:pt modelId="{9F2B7DA9-FA04-42AD-ADA6-414D95848AFA}" type="pres">
      <dgm:prSet presAssocID="{F7E857D2-E435-4181-B28B-39A4BA68597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C1A5C87-3606-488C-ACB3-97EF486B93EC}" type="pres">
      <dgm:prSet presAssocID="{F7E857D2-E435-4181-B28B-39A4BA68597D}" presName="gear2srcNode" presStyleLbl="node1" presStyleIdx="1" presStyleCnt="3"/>
      <dgm:spPr/>
      <dgm:t>
        <a:bodyPr/>
        <a:lstStyle/>
        <a:p>
          <a:endParaRPr lang="en-SG"/>
        </a:p>
      </dgm:t>
    </dgm:pt>
    <dgm:pt modelId="{6F2CEB4A-197C-4223-9387-A783AC8428B0}" type="pres">
      <dgm:prSet presAssocID="{F7E857D2-E435-4181-B28B-39A4BA68597D}" presName="gear2dstNode" presStyleLbl="node1" presStyleIdx="1" presStyleCnt="3"/>
      <dgm:spPr/>
      <dgm:t>
        <a:bodyPr/>
        <a:lstStyle/>
        <a:p>
          <a:endParaRPr lang="en-SG"/>
        </a:p>
      </dgm:t>
    </dgm:pt>
    <dgm:pt modelId="{D6A52C02-7E25-4B8B-AA8F-E0582CBDDA6C}" type="pres">
      <dgm:prSet presAssocID="{89C45005-D4CE-4D81-ACED-C9A4CAE3A102}" presName="gear3" presStyleLbl="node1" presStyleIdx="2" presStyleCnt="3" custScaleX="148225" custScaleY="137101"/>
      <dgm:spPr/>
      <dgm:t>
        <a:bodyPr/>
        <a:lstStyle/>
        <a:p>
          <a:endParaRPr lang="en-SG"/>
        </a:p>
      </dgm:t>
    </dgm:pt>
    <dgm:pt modelId="{1D9A41B2-7340-401F-BDF1-A36E20C22EAA}" type="pres">
      <dgm:prSet presAssocID="{89C45005-D4CE-4D81-ACED-C9A4CAE3A10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7445C33-7D42-4603-8CFC-6DA132D24C1F}" type="pres">
      <dgm:prSet presAssocID="{89C45005-D4CE-4D81-ACED-C9A4CAE3A102}" presName="gear3srcNode" presStyleLbl="node1" presStyleIdx="2" presStyleCnt="3"/>
      <dgm:spPr/>
      <dgm:t>
        <a:bodyPr/>
        <a:lstStyle/>
        <a:p>
          <a:endParaRPr lang="en-SG"/>
        </a:p>
      </dgm:t>
    </dgm:pt>
    <dgm:pt modelId="{57770E23-4F67-4519-8D79-08E72856C67B}" type="pres">
      <dgm:prSet presAssocID="{89C45005-D4CE-4D81-ACED-C9A4CAE3A102}" presName="gear3dstNode" presStyleLbl="node1" presStyleIdx="2" presStyleCnt="3"/>
      <dgm:spPr/>
      <dgm:t>
        <a:bodyPr/>
        <a:lstStyle/>
        <a:p>
          <a:endParaRPr lang="en-SG"/>
        </a:p>
      </dgm:t>
    </dgm:pt>
    <dgm:pt modelId="{BF85EE91-02A3-4A0E-AE45-D15E926FBA14}" type="pres">
      <dgm:prSet presAssocID="{D5BB25BD-9891-477B-AB4E-37CEEB61CFB9}" presName="connector1" presStyleLbl="sibTrans2D1" presStyleIdx="0" presStyleCnt="3"/>
      <dgm:spPr/>
      <dgm:t>
        <a:bodyPr/>
        <a:lstStyle/>
        <a:p>
          <a:endParaRPr lang="en-SG"/>
        </a:p>
      </dgm:t>
    </dgm:pt>
    <dgm:pt modelId="{E63AE79F-A5EF-4053-99BF-DAAC44CE84BF}" type="pres">
      <dgm:prSet presAssocID="{956FDC03-5F88-41D2-8813-839E220EB9B9}" presName="connector2" presStyleLbl="sibTrans2D1" presStyleIdx="1" presStyleCnt="3"/>
      <dgm:spPr/>
      <dgm:t>
        <a:bodyPr/>
        <a:lstStyle/>
        <a:p>
          <a:endParaRPr lang="en-SG"/>
        </a:p>
      </dgm:t>
    </dgm:pt>
    <dgm:pt modelId="{0F14FDDF-2EC3-4434-B7A2-F6618D1935BE}" type="pres">
      <dgm:prSet presAssocID="{8889F7A6-B7FB-4F96-95DA-A5047CF353CB}" presName="connector3" presStyleLbl="sibTrans2D1" presStyleIdx="2" presStyleCnt="3"/>
      <dgm:spPr/>
      <dgm:t>
        <a:bodyPr/>
        <a:lstStyle/>
        <a:p>
          <a:endParaRPr lang="en-SG"/>
        </a:p>
      </dgm:t>
    </dgm:pt>
  </dgm:ptLst>
  <dgm:cxnLst>
    <dgm:cxn modelId="{D6DD1059-9E20-407D-BBD7-0A3C26D44C12}" srcId="{0436FB59-B595-4FF5-9103-5F96F6540D06}" destId="{F7E857D2-E435-4181-B28B-39A4BA68597D}" srcOrd="1" destOrd="0" parTransId="{CF4DC139-4194-497A-8BA5-65B92DA4CD75}" sibTransId="{956FDC03-5F88-41D2-8813-839E220EB9B9}"/>
    <dgm:cxn modelId="{384FB9AA-302E-4156-9720-7CC6C62467F5}" type="presOf" srcId="{F7E857D2-E435-4181-B28B-39A4BA68597D}" destId="{6F2CEB4A-197C-4223-9387-A783AC8428B0}" srcOrd="2" destOrd="0" presId="urn:microsoft.com/office/officeart/2005/8/layout/gear1"/>
    <dgm:cxn modelId="{3DCC09E0-C671-460E-AB5D-BA342DF13422}" type="presOf" srcId="{0436FB59-B595-4FF5-9103-5F96F6540D06}" destId="{FD90B216-7578-4B1A-909F-F8F9BA458A7E}" srcOrd="0" destOrd="0" presId="urn:microsoft.com/office/officeart/2005/8/layout/gear1"/>
    <dgm:cxn modelId="{A0D06496-FD7A-45F4-B94C-56C154E866E0}" type="presOf" srcId="{8889F7A6-B7FB-4F96-95DA-A5047CF353CB}" destId="{0F14FDDF-2EC3-4434-B7A2-F6618D1935BE}" srcOrd="0" destOrd="0" presId="urn:microsoft.com/office/officeart/2005/8/layout/gear1"/>
    <dgm:cxn modelId="{CBC62F82-A712-480C-9E56-04F7E09B9A63}" srcId="{0436FB59-B595-4FF5-9103-5F96F6540D06}" destId="{BD8F6453-3997-4772-8DA0-84486009EE43}" srcOrd="0" destOrd="0" parTransId="{F45757A5-6760-407E-8554-049201FDD6BC}" sibTransId="{D5BB25BD-9891-477B-AB4E-37CEEB61CFB9}"/>
    <dgm:cxn modelId="{82258EA5-7EFD-4690-BE2C-61C56278D215}" type="presOf" srcId="{BD8F6453-3997-4772-8DA0-84486009EE43}" destId="{C1B4FE78-EA1D-42E8-81E8-25FFA9466A84}" srcOrd="0" destOrd="0" presId="urn:microsoft.com/office/officeart/2005/8/layout/gear1"/>
    <dgm:cxn modelId="{D7B7F173-0736-4DE2-B771-1D858B5A75F8}" type="presOf" srcId="{BD8F6453-3997-4772-8DA0-84486009EE43}" destId="{75DF4CC7-AD11-42AD-A69E-70A849EE12C4}" srcOrd="2" destOrd="0" presId="urn:microsoft.com/office/officeart/2005/8/layout/gear1"/>
    <dgm:cxn modelId="{C2576E9B-8E74-4D3E-9442-FD2D4B8C8986}" type="presOf" srcId="{956FDC03-5F88-41D2-8813-839E220EB9B9}" destId="{E63AE79F-A5EF-4053-99BF-DAAC44CE84BF}" srcOrd="0" destOrd="0" presId="urn:microsoft.com/office/officeart/2005/8/layout/gear1"/>
    <dgm:cxn modelId="{D54E6B50-6217-4638-AE91-695E09C79CFA}" type="presOf" srcId="{BD8F6453-3997-4772-8DA0-84486009EE43}" destId="{FD030095-AF33-4C7B-9E88-BFCE5F2F5824}" srcOrd="1" destOrd="0" presId="urn:microsoft.com/office/officeart/2005/8/layout/gear1"/>
    <dgm:cxn modelId="{D4D5A57A-48B0-41AE-9956-53A52E926511}" type="presOf" srcId="{89C45005-D4CE-4D81-ACED-C9A4CAE3A102}" destId="{1D9A41B2-7340-401F-BDF1-A36E20C22EAA}" srcOrd="1" destOrd="0" presId="urn:microsoft.com/office/officeart/2005/8/layout/gear1"/>
    <dgm:cxn modelId="{95E15A9D-9875-4954-85A0-75DAAEC35E02}" type="presOf" srcId="{F7E857D2-E435-4181-B28B-39A4BA68597D}" destId="{9F2B7DA9-FA04-42AD-ADA6-414D95848AFA}" srcOrd="0" destOrd="0" presId="urn:microsoft.com/office/officeart/2005/8/layout/gear1"/>
    <dgm:cxn modelId="{CF1010EA-0242-43AC-8A8F-47F1759D43F3}" type="presOf" srcId="{89C45005-D4CE-4D81-ACED-C9A4CAE3A102}" destId="{57770E23-4F67-4519-8D79-08E72856C67B}" srcOrd="3" destOrd="0" presId="urn:microsoft.com/office/officeart/2005/8/layout/gear1"/>
    <dgm:cxn modelId="{C0EC92E5-6D90-419B-B25D-CEB2758961EC}" type="presOf" srcId="{F7E857D2-E435-4181-B28B-39A4BA68597D}" destId="{8C1A5C87-3606-488C-ACB3-97EF486B93EC}" srcOrd="1" destOrd="0" presId="urn:microsoft.com/office/officeart/2005/8/layout/gear1"/>
    <dgm:cxn modelId="{739F0648-F6E9-4106-A74E-234A6F423FCE}" type="presOf" srcId="{89C45005-D4CE-4D81-ACED-C9A4CAE3A102}" destId="{D6A52C02-7E25-4B8B-AA8F-E0582CBDDA6C}" srcOrd="0" destOrd="0" presId="urn:microsoft.com/office/officeart/2005/8/layout/gear1"/>
    <dgm:cxn modelId="{0C3233A2-4061-445A-8222-8781E245C822}" type="presOf" srcId="{89C45005-D4CE-4D81-ACED-C9A4CAE3A102}" destId="{27445C33-7D42-4603-8CFC-6DA132D24C1F}" srcOrd="2" destOrd="0" presId="urn:microsoft.com/office/officeart/2005/8/layout/gear1"/>
    <dgm:cxn modelId="{07623643-92D6-445A-9E23-4E4F1989F855}" srcId="{0436FB59-B595-4FF5-9103-5F96F6540D06}" destId="{89C45005-D4CE-4D81-ACED-C9A4CAE3A102}" srcOrd="2" destOrd="0" parTransId="{40B93E65-63BA-45F8-819C-40DA3B0D71BE}" sibTransId="{8889F7A6-B7FB-4F96-95DA-A5047CF353CB}"/>
    <dgm:cxn modelId="{96EE913E-35C0-488A-901A-FB7A423C099B}" type="presOf" srcId="{D5BB25BD-9891-477B-AB4E-37CEEB61CFB9}" destId="{BF85EE91-02A3-4A0E-AE45-D15E926FBA14}" srcOrd="0" destOrd="0" presId="urn:microsoft.com/office/officeart/2005/8/layout/gear1"/>
    <dgm:cxn modelId="{3E4040B5-B69E-4423-9A27-2361B0873F8B}" type="presParOf" srcId="{FD90B216-7578-4B1A-909F-F8F9BA458A7E}" destId="{C1B4FE78-EA1D-42E8-81E8-25FFA9466A84}" srcOrd="0" destOrd="0" presId="urn:microsoft.com/office/officeart/2005/8/layout/gear1"/>
    <dgm:cxn modelId="{28BBDC2B-70A4-4DA3-AEBD-38AC95BB0027}" type="presParOf" srcId="{FD90B216-7578-4B1A-909F-F8F9BA458A7E}" destId="{FD030095-AF33-4C7B-9E88-BFCE5F2F5824}" srcOrd="1" destOrd="0" presId="urn:microsoft.com/office/officeart/2005/8/layout/gear1"/>
    <dgm:cxn modelId="{517DDF5C-9865-43E2-9E6D-B4EB2A53BD24}" type="presParOf" srcId="{FD90B216-7578-4B1A-909F-F8F9BA458A7E}" destId="{75DF4CC7-AD11-42AD-A69E-70A849EE12C4}" srcOrd="2" destOrd="0" presId="urn:microsoft.com/office/officeart/2005/8/layout/gear1"/>
    <dgm:cxn modelId="{62E7E164-F583-4540-BFB6-91397C8C4F8C}" type="presParOf" srcId="{FD90B216-7578-4B1A-909F-F8F9BA458A7E}" destId="{9F2B7DA9-FA04-42AD-ADA6-414D95848AFA}" srcOrd="3" destOrd="0" presId="urn:microsoft.com/office/officeart/2005/8/layout/gear1"/>
    <dgm:cxn modelId="{5C3F2FDE-E51F-455B-ADE2-453D3C21D3AF}" type="presParOf" srcId="{FD90B216-7578-4B1A-909F-F8F9BA458A7E}" destId="{8C1A5C87-3606-488C-ACB3-97EF486B93EC}" srcOrd="4" destOrd="0" presId="urn:microsoft.com/office/officeart/2005/8/layout/gear1"/>
    <dgm:cxn modelId="{1B31C41C-729B-4DCD-BC3E-68EF073ABF5D}" type="presParOf" srcId="{FD90B216-7578-4B1A-909F-F8F9BA458A7E}" destId="{6F2CEB4A-197C-4223-9387-A783AC8428B0}" srcOrd="5" destOrd="0" presId="urn:microsoft.com/office/officeart/2005/8/layout/gear1"/>
    <dgm:cxn modelId="{18D37D3B-51C3-4B5E-90B2-ADD46CB809F3}" type="presParOf" srcId="{FD90B216-7578-4B1A-909F-F8F9BA458A7E}" destId="{D6A52C02-7E25-4B8B-AA8F-E0582CBDDA6C}" srcOrd="6" destOrd="0" presId="urn:microsoft.com/office/officeart/2005/8/layout/gear1"/>
    <dgm:cxn modelId="{1FF79D17-2427-4B0E-976A-2E5217168BE9}" type="presParOf" srcId="{FD90B216-7578-4B1A-909F-F8F9BA458A7E}" destId="{1D9A41B2-7340-401F-BDF1-A36E20C22EAA}" srcOrd="7" destOrd="0" presId="urn:microsoft.com/office/officeart/2005/8/layout/gear1"/>
    <dgm:cxn modelId="{F5E1267D-4F5D-4512-B0A6-78BE3AE63777}" type="presParOf" srcId="{FD90B216-7578-4B1A-909F-F8F9BA458A7E}" destId="{27445C33-7D42-4603-8CFC-6DA132D24C1F}" srcOrd="8" destOrd="0" presId="urn:microsoft.com/office/officeart/2005/8/layout/gear1"/>
    <dgm:cxn modelId="{7DB87BE9-580B-45DB-BC34-C427C6F0E5C9}" type="presParOf" srcId="{FD90B216-7578-4B1A-909F-F8F9BA458A7E}" destId="{57770E23-4F67-4519-8D79-08E72856C67B}" srcOrd="9" destOrd="0" presId="urn:microsoft.com/office/officeart/2005/8/layout/gear1"/>
    <dgm:cxn modelId="{009BA18F-29BE-4CF0-8E1F-346D8FE42A79}" type="presParOf" srcId="{FD90B216-7578-4B1A-909F-F8F9BA458A7E}" destId="{BF85EE91-02A3-4A0E-AE45-D15E926FBA14}" srcOrd="10" destOrd="0" presId="urn:microsoft.com/office/officeart/2005/8/layout/gear1"/>
    <dgm:cxn modelId="{99277BAC-7C9D-487D-9BB3-BD7A09605CAF}" type="presParOf" srcId="{FD90B216-7578-4B1A-909F-F8F9BA458A7E}" destId="{E63AE79F-A5EF-4053-99BF-DAAC44CE84BF}" srcOrd="11" destOrd="0" presId="urn:microsoft.com/office/officeart/2005/8/layout/gear1"/>
    <dgm:cxn modelId="{D99A485A-6524-40D5-9F48-3C4B341B5B14}" type="presParOf" srcId="{FD90B216-7578-4B1A-909F-F8F9BA458A7E}" destId="{0F14FDDF-2EC3-4434-B7A2-F6618D1935B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36FB59-B595-4FF5-9103-5F96F6540D06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BD8F6453-3997-4772-8DA0-84486009EE43}">
      <dgm:prSet phldrT="[Text]" custT="1"/>
      <dgm:spPr/>
      <dgm:t>
        <a:bodyPr/>
        <a:lstStyle/>
        <a:p>
          <a:r>
            <a:rPr lang="en-SG" sz="2000" b="1" dirty="0" smtClean="0">
              <a:solidFill>
                <a:schemeClr val="tx2"/>
              </a:solidFill>
            </a:rPr>
            <a:t>Skills in Communicating Convincingly</a:t>
          </a:r>
          <a:endParaRPr lang="en-SG" sz="2000" b="1" dirty="0">
            <a:solidFill>
              <a:schemeClr val="tx2"/>
            </a:solidFill>
          </a:endParaRPr>
        </a:p>
      </dgm:t>
    </dgm:pt>
    <dgm:pt modelId="{F45757A5-6760-407E-8554-049201FDD6BC}" type="parTrans" cxnId="{CBC62F82-A712-480C-9E56-04F7E09B9A63}">
      <dgm:prSet/>
      <dgm:spPr/>
      <dgm:t>
        <a:bodyPr/>
        <a:lstStyle/>
        <a:p>
          <a:endParaRPr lang="en-SG"/>
        </a:p>
      </dgm:t>
    </dgm:pt>
    <dgm:pt modelId="{D5BB25BD-9891-477B-AB4E-37CEEB61CFB9}" type="sibTrans" cxnId="{CBC62F82-A712-480C-9E56-04F7E09B9A63}">
      <dgm:prSet/>
      <dgm:spPr/>
      <dgm:t>
        <a:bodyPr/>
        <a:lstStyle/>
        <a:p>
          <a:endParaRPr lang="en-SG"/>
        </a:p>
      </dgm:t>
    </dgm:pt>
    <dgm:pt modelId="{F7E857D2-E435-4181-B28B-39A4BA68597D}">
      <dgm:prSet phldrT="[Text]"/>
      <dgm:spPr/>
      <dgm:t>
        <a:bodyPr/>
        <a:lstStyle/>
        <a:p>
          <a:r>
            <a:rPr lang="en-SG" dirty="0" smtClean="0">
              <a:latin typeface="Times New Roman"/>
              <a:cs typeface="Times New Roman"/>
            </a:rPr>
            <a:t>□</a:t>
          </a:r>
          <a:endParaRPr lang="en-SG" dirty="0"/>
        </a:p>
      </dgm:t>
    </dgm:pt>
    <dgm:pt modelId="{CF4DC139-4194-497A-8BA5-65B92DA4CD75}" type="parTrans" cxnId="{D6DD1059-9E20-407D-BBD7-0A3C26D44C12}">
      <dgm:prSet/>
      <dgm:spPr/>
      <dgm:t>
        <a:bodyPr/>
        <a:lstStyle/>
        <a:p>
          <a:endParaRPr lang="en-SG"/>
        </a:p>
      </dgm:t>
    </dgm:pt>
    <dgm:pt modelId="{956FDC03-5F88-41D2-8813-839E220EB9B9}" type="sibTrans" cxnId="{D6DD1059-9E20-407D-BBD7-0A3C26D44C12}">
      <dgm:prSet/>
      <dgm:spPr/>
      <dgm:t>
        <a:bodyPr/>
        <a:lstStyle/>
        <a:p>
          <a:endParaRPr lang="en-SG"/>
        </a:p>
      </dgm:t>
    </dgm:pt>
    <dgm:pt modelId="{89C45005-D4CE-4D81-ACED-C9A4CAE3A102}">
      <dgm:prSet phldrT="[Text]"/>
      <dgm:spPr/>
      <dgm:t>
        <a:bodyPr/>
        <a:lstStyle/>
        <a:p>
          <a:r>
            <a:rPr lang="en-SG" b="1" dirty="0" smtClean="0">
              <a:solidFill>
                <a:schemeClr val="tx2"/>
              </a:solidFill>
            </a:rPr>
            <a:t>Learn from Past Strategic Leaders</a:t>
          </a:r>
          <a:endParaRPr lang="en-SG" b="1" dirty="0">
            <a:solidFill>
              <a:schemeClr val="tx2"/>
            </a:solidFill>
          </a:endParaRPr>
        </a:p>
      </dgm:t>
    </dgm:pt>
    <dgm:pt modelId="{40B93E65-63BA-45F8-819C-40DA3B0D71BE}" type="parTrans" cxnId="{07623643-92D6-445A-9E23-4E4F1989F855}">
      <dgm:prSet/>
      <dgm:spPr/>
      <dgm:t>
        <a:bodyPr/>
        <a:lstStyle/>
        <a:p>
          <a:endParaRPr lang="en-SG"/>
        </a:p>
      </dgm:t>
    </dgm:pt>
    <dgm:pt modelId="{8889F7A6-B7FB-4F96-95DA-A5047CF353CB}" type="sibTrans" cxnId="{07623643-92D6-445A-9E23-4E4F1989F855}">
      <dgm:prSet/>
      <dgm:spPr/>
      <dgm:t>
        <a:bodyPr/>
        <a:lstStyle/>
        <a:p>
          <a:endParaRPr lang="en-SG"/>
        </a:p>
      </dgm:t>
    </dgm:pt>
    <dgm:pt modelId="{FD90B216-7578-4B1A-909F-F8F9BA458A7E}" type="pres">
      <dgm:prSet presAssocID="{0436FB59-B595-4FF5-9103-5F96F6540D0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1B4FE78-EA1D-42E8-81E8-25FFA9466A84}" type="pres">
      <dgm:prSet presAssocID="{BD8F6453-3997-4772-8DA0-84486009EE43}" presName="gear1" presStyleLbl="node1" presStyleIdx="0" presStyleCnt="3" custScaleX="137695" custScaleY="11648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D030095-AF33-4C7B-9E88-BFCE5F2F5824}" type="pres">
      <dgm:prSet presAssocID="{BD8F6453-3997-4772-8DA0-84486009EE43}" presName="gear1srcNode" presStyleLbl="node1" presStyleIdx="0" presStyleCnt="3"/>
      <dgm:spPr/>
      <dgm:t>
        <a:bodyPr/>
        <a:lstStyle/>
        <a:p>
          <a:endParaRPr lang="en-SG"/>
        </a:p>
      </dgm:t>
    </dgm:pt>
    <dgm:pt modelId="{75DF4CC7-AD11-42AD-A69E-70A849EE12C4}" type="pres">
      <dgm:prSet presAssocID="{BD8F6453-3997-4772-8DA0-84486009EE43}" presName="gear1dstNode" presStyleLbl="node1" presStyleIdx="0" presStyleCnt="3"/>
      <dgm:spPr/>
      <dgm:t>
        <a:bodyPr/>
        <a:lstStyle/>
        <a:p>
          <a:endParaRPr lang="en-SG"/>
        </a:p>
      </dgm:t>
    </dgm:pt>
    <dgm:pt modelId="{9F2B7DA9-FA04-42AD-ADA6-414D95848AFA}" type="pres">
      <dgm:prSet presAssocID="{F7E857D2-E435-4181-B28B-39A4BA68597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C1A5C87-3606-488C-ACB3-97EF486B93EC}" type="pres">
      <dgm:prSet presAssocID="{F7E857D2-E435-4181-B28B-39A4BA68597D}" presName="gear2srcNode" presStyleLbl="node1" presStyleIdx="1" presStyleCnt="3"/>
      <dgm:spPr/>
      <dgm:t>
        <a:bodyPr/>
        <a:lstStyle/>
        <a:p>
          <a:endParaRPr lang="en-SG"/>
        </a:p>
      </dgm:t>
    </dgm:pt>
    <dgm:pt modelId="{6F2CEB4A-197C-4223-9387-A783AC8428B0}" type="pres">
      <dgm:prSet presAssocID="{F7E857D2-E435-4181-B28B-39A4BA68597D}" presName="gear2dstNode" presStyleLbl="node1" presStyleIdx="1" presStyleCnt="3"/>
      <dgm:spPr/>
      <dgm:t>
        <a:bodyPr/>
        <a:lstStyle/>
        <a:p>
          <a:endParaRPr lang="en-SG"/>
        </a:p>
      </dgm:t>
    </dgm:pt>
    <dgm:pt modelId="{D6A52C02-7E25-4B8B-AA8F-E0582CBDDA6C}" type="pres">
      <dgm:prSet presAssocID="{89C45005-D4CE-4D81-ACED-C9A4CAE3A102}" presName="gear3" presStyleLbl="node1" presStyleIdx="2" presStyleCnt="3" custScaleX="173878" custScaleY="142840" custLinFactNeighborX="22664" custLinFactNeighborY="-11591"/>
      <dgm:spPr/>
      <dgm:t>
        <a:bodyPr/>
        <a:lstStyle/>
        <a:p>
          <a:endParaRPr lang="en-SG"/>
        </a:p>
      </dgm:t>
    </dgm:pt>
    <dgm:pt modelId="{1D9A41B2-7340-401F-BDF1-A36E20C22EAA}" type="pres">
      <dgm:prSet presAssocID="{89C45005-D4CE-4D81-ACED-C9A4CAE3A10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7445C33-7D42-4603-8CFC-6DA132D24C1F}" type="pres">
      <dgm:prSet presAssocID="{89C45005-D4CE-4D81-ACED-C9A4CAE3A102}" presName="gear3srcNode" presStyleLbl="node1" presStyleIdx="2" presStyleCnt="3"/>
      <dgm:spPr/>
      <dgm:t>
        <a:bodyPr/>
        <a:lstStyle/>
        <a:p>
          <a:endParaRPr lang="en-SG"/>
        </a:p>
      </dgm:t>
    </dgm:pt>
    <dgm:pt modelId="{57770E23-4F67-4519-8D79-08E72856C67B}" type="pres">
      <dgm:prSet presAssocID="{89C45005-D4CE-4D81-ACED-C9A4CAE3A102}" presName="gear3dstNode" presStyleLbl="node1" presStyleIdx="2" presStyleCnt="3"/>
      <dgm:spPr/>
      <dgm:t>
        <a:bodyPr/>
        <a:lstStyle/>
        <a:p>
          <a:endParaRPr lang="en-SG"/>
        </a:p>
      </dgm:t>
    </dgm:pt>
    <dgm:pt modelId="{BF85EE91-02A3-4A0E-AE45-D15E926FBA14}" type="pres">
      <dgm:prSet presAssocID="{D5BB25BD-9891-477B-AB4E-37CEEB61CFB9}" presName="connector1" presStyleLbl="sibTrans2D1" presStyleIdx="0" presStyleCnt="3"/>
      <dgm:spPr/>
      <dgm:t>
        <a:bodyPr/>
        <a:lstStyle/>
        <a:p>
          <a:endParaRPr lang="en-SG"/>
        </a:p>
      </dgm:t>
    </dgm:pt>
    <dgm:pt modelId="{E63AE79F-A5EF-4053-99BF-DAAC44CE84BF}" type="pres">
      <dgm:prSet presAssocID="{956FDC03-5F88-41D2-8813-839E220EB9B9}" presName="connector2" presStyleLbl="sibTrans2D1" presStyleIdx="1" presStyleCnt="3"/>
      <dgm:spPr/>
      <dgm:t>
        <a:bodyPr/>
        <a:lstStyle/>
        <a:p>
          <a:endParaRPr lang="en-SG"/>
        </a:p>
      </dgm:t>
    </dgm:pt>
    <dgm:pt modelId="{0F14FDDF-2EC3-4434-B7A2-F6618D1935BE}" type="pres">
      <dgm:prSet presAssocID="{8889F7A6-B7FB-4F96-95DA-A5047CF353CB}" presName="connector3" presStyleLbl="sibTrans2D1" presStyleIdx="2" presStyleCnt="3"/>
      <dgm:spPr/>
      <dgm:t>
        <a:bodyPr/>
        <a:lstStyle/>
        <a:p>
          <a:endParaRPr lang="en-SG"/>
        </a:p>
      </dgm:t>
    </dgm:pt>
  </dgm:ptLst>
  <dgm:cxnLst>
    <dgm:cxn modelId="{1413093D-2308-4876-A5DE-7D6B49480784}" type="presOf" srcId="{F7E857D2-E435-4181-B28B-39A4BA68597D}" destId="{8C1A5C87-3606-488C-ACB3-97EF486B93EC}" srcOrd="1" destOrd="0" presId="urn:microsoft.com/office/officeart/2005/8/layout/gear1"/>
    <dgm:cxn modelId="{D6DD1059-9E20-407D-BBD7-0A3C26D44C12}" srcId="{0436FB59-B595-4FF5-9103-5F96F6540D06}" destId="{F7E857D2-E435-4181-B28B-39A4BA68597D}" srcOrd="1" destOrd="0" parTransId="{CF4DC139-4194-497A-8BA5-65B92DA4CD75}" sibTransId="{956FDC03-5F88-41D2-8813-839E220EB9B9}"/>
    <dgm:cxn modelId="{E239C85D-53EC-459C-96AB-BE2FCE0441B8}" type="presOf" srcId="{89C45005-D4CE-4D81-ACED-C9A4CAE3A102}" destId="{D6A52C02-7E25-4B8B-AA8F-E0582CBDDA6C}" srcOrd="0" destOrd="0" presId="urn:microsoft.com/office/officeart/2005/8/layout/gear1"/>
    <dgm:cxn modelId="{E1B812F6-4E5B-4831-8C6B-11B6F1117306}" type="presOf" srcId="{BD8F6453-3997-4772-8DA0-84486009EE43}" destId="{C1B4FE78-EA1D-42E8-81E8-25FFA9466A84}" srcOrd="0" destOrd="0" presId="urn:microsoft.com/office/officeart/2005/8/layout/gear1"/>
    <dgm:cxn modelId="{518F1C8B-F5C9-4C92-82AF-5191E43E1EE6}" type="presOf" srcId="{F7E857D2-E435-4181-B28B-39A4BA68597D}" destId="{6F2CEB4A-197C-4223-9387-A783AC8428B0}" srcOrd="2" destOrd="0" presId="urn:microsoft.com/office/officeart/2005/8/layout/gear1"/>
    <dgm:cxn modelId="{46D0B8E8-DC2C-4067-9223-679A782D2E89}" type="presOf" srcId="{0436FB59-B595-4FF5-9103-5F96F6540D06}" destId="{FD90B216-7578-4B1A-909F-F8F9BA458A7E}" srcOrd="0" destOrd="0" presId="urn:microsoft.com/office/officeart/2005/8/layout/gear1"/>
    <dgm:cxn modelId="{E932EFD9-B0F5-44EF-A1F1-BEDC3F2CBAD9}" type="presOf" srcId="{956FDC03-5F88-41D2-8813-839E220EB9B9}" destId="{E63AE79F-A5EF-4053-99BF-DAAC44CE84BF}" srcOrd="0" destOrd="0" presId="urn:microsoft.com/office/officeart/2005/8/layout/gear1"/>
    <dgm:cxn modelId="{6DC86242-68A0-469A-9292-0284AFDA5546}" type="presOf" srcId="{8889F7A6-B7FB-4F96-95DA-A5047CF353CB}" destId="{0F14FDDF-2EC3-4434-B7A2-F6618D1935BE}" srcOrd="0" destOrd="0" presId="urn:microsoft.com/office/officeart/2005/8/layout/gear1"/>
    <dgm:cxn modelId="{05430D4A-3423-48CB-B751-2A904D76B08B}" type="presOf" srcId="{BD8F6453-3997-4772-8DA0-84486009EE43}" destId="{75DF4CC7-AD11-42AD-A69E-70A849EE12C4}" srcOrd="2" destOrd="0" presId="urn:microsoft.com/office/officeart/2005/8/layout/gear1"/>
    <dgm:cxn modelId="{CBC62F82-A712-480C-9E56-04F7E09B9A63}" srcId="{0436FB59-B595-4FF5-9103-5F96F6540D06}" destId="{BD8F6453-3997-4772-8DA0-84486009EE43}" srcOrd="0" destOrd="0" parTransId="{F45757A5-6760-407E-8554-049201FDD6BC}" sibTransId="{D5BB25BD-9891-477B-AB4E-37CEEB61CFB9}"/>
    <dgm:cxn modelId="{636843EB-C102-42B6-A7D9-D78008CB5B09}" type="presOf" srcId="{89C45005-D4CE-4D81-ACED-C9A4CAE3A102}" destId="{57770E23-4F67-4519-8D79-08E72856C67B}" srcOrd="3" destOrd="0" presId="urn:microsoft.com/office/officeart/2005/8/layout/gear1"/>
    <dgm:cxn modelId="{CF5EC4C1-CF7C-4200-BE60-9EEB9235CE40}" type="presOf" srcId="{BD8F6453-3997-4772-8DA0-84486009EE43}" destId="{FD030095-AF33-4C7B-9E88-BFCE5F2F5824}" srcOrd="1" destOrd="0" presId="urn:microsoft.com/office/officeart/2005/8/layout/gear1"/>
    <dgm:cxn modelId="{201296AB-ABEB-40EA-B3C2-8898CCB29210}" type="presOf" srcId="{D5BB25BD-9891-477B-AB4E-37CEEB61CFB9}" destId="{BF85EE91-02A3-4A0E-AE45-D15E926FBA14}" srcOrd="0" destOrd="0" presId="urn:microsoft.com/office/officeart/2005/8/layout/gear1"/>
    <dgm:cxn modelId="{07623643-92D6-445A-9E23-4E4F1989F855}" srcId="{0436FB59-B595-4FF5-9103-5F96F6540D06}" destId="{89C45005-D4CE-4D81-ACED-C9A4CAE3A102}" srcOrd="2" destOrd="0" parTransId="{40B93E65-63BA-45F8-819C-40DA3B0D71BE}" sibTransId="{8889F7A6-B7FB-4F96-95DA-A5047CF353CB}"/>
    <dgm:cxn modelId="{30B97A36-9AE8-4785-BF83-09D30AB1C18F}" type="presOf" srcId="{F7E857D2-E435-4181-B28B-39A4BA68597D}" destId="{9F2B7DA9-FA04-42AD-ADA6-414D95848AFA}" srcOrd="0" destOrd="0" presId="urn:microsoft.com/office/officeart/2005/8/layout/gear1"/>
    <dgm:cxn modelId="{A5407AE5-FC24-4142-936B-9BBAB5C50120}" type="presOf" srcId="{89C45005-D4CE-4D81-ACED-C9A4CAE3A102}" destId="{27445C33-7D42-4603-8CFC-6DA132D24C1F}" srcOrd="2" destOrd="0" presId="urn:microsoft.com/office/officeart/2005/8/layout/gear1"/>
    <dgm:cxn modelId="{69F18B43-ADF1-4EB5-8738-ECB54931C994}" type="presOf" srcId="{89C45005-D4CE-4D81-ACED-C9A4CAE3A102}" destId="{1D9A41B2-7340-401F-BDF1-A36E20C22EAA}" srcOrd="1" destOrd="0" presId="urn:microsoft.com/office/officeart/2005/8/layout/gear1"/>
    <dgm:cxn modelId="{C43453CF-E4A1-416B-B256-272667FFBCB2}" type="presParOf" srcId="{FD90B216-7578-4B1A-909F-F8F9BA458A7E}" destId="{C1B4FE78-EA1D-42E8-81E8-25FFA9466A84}" srcOrd="0" destOrd="0" presId="urn:microsoft.com/office/officeart/2005/8/layout/gear1"/>
    <dgm:cxn modelId="{4BD8EF20-1881-4C9E-867A-01793969D221}" type="presParOf" srcId="{FD90B216-7578-4B1A-909F-F8F9BA458A7E}" destId="{FD030095-AF33-4C7B-9E88-BFCE5F2F5824}" srcOrd="1" destOrd="0" presId="urn:microsoft.com/office/officeart/2005/8/layout/gear1"/>
    <dgm:cxn modelId="{FA57F067-0175-4285-A289-B29A63DDE151}" type="presParOf" srcId="{FD90B216-7578-4B1A-909F-F8F9BA458A7E}" destId="{75DF4CC7-AD11-42AD-A69E-70A849EE12C4}" srcOrd="2" destOrd="0" presId="urn:microsoft.com/office/officeart/2005/8/layout/gear1"/>
    <dgm:cxn modelId="{7076784F-7A16-4240-9A0D-E9EE2FDE25F2}" type="presParOf" srcId="{FD90B216-7578-4B1A-909F-F8F9BA458A7E}" destId="{9F2B7DA9-FA04-42AD-ADA6-414D95848AFA}" srcOrd="3" destOrd="0" presId="urn:microsoft.com/office/officeart/2005/8/layout/gear1"/>
    <dgm:cxn modelId="{11B9174C-5A56-4ACB-BDD7-E04C910D1B5B}" type="presParOf" srcId="{FD90B216-7578-4B1A-909F-F8F9BA458A7E}" destId="{8C1A5C87-3606-488C-ACB3-97EF486B93EC}" srcOrd="4" destOrd="0" presId="urn:microsoft.com/office/officeart/2005/8/layout/gear1"/>
    <dgm:cxn modelId="{9D0384A6-F349-4B96-AB5A-9C505429E82E}" type="presParOf" srcId="{FD90B216-7578-4B1A-909F-F8F9BA458A7E}" destId="{6F2CEB4A-197C-4223-9387-A783AC8428B0}" srcOrd="5" destOrd="0" presId="urn:microsoft.com/office/officeart/2005/8/layout/gear1"/>
    <dgm:cxn modelId="{C62C43B3-1629-4424-B6EE-7E70063FC6EE}" type="presParOf" srcId="{FD90B216-7578-4B1A-909F-F8F9BA458A7E}" destId="{D6A52C02-7E25-4B8B-AA8F-E0582CBDDA6C}" srcOrd="6" destOrd="0" presId="urn:microsoft.com/office/officeart/2005/8/layout/gear1"/>
    <dgm:cxn modelId="{43F6B282-D21E-4734-958B-26DFB9EABBAC}" type="presParOf" srcId="{FD90B216-7578-4B1A-909F-F8F9BA458A7E}" destId="{1D9A41B2-7340-401F-BDF1-A36E20C22EAA}" srcOrd="7" destOrd="0" presId="urn:microsoft.com/office/officeart/2005/8/layout/gear1"/>
    <dgm:cxn modelId="{1B7AC501-8369-4757-B945-F4330CC89699}" type="presParOf" srcId="{FD90B216-7578-4B1A-909F-F8F9BA458A7E}" destId="{27445C33-7D42-4603-8CFC-6DA132D24C1F}" srcOrd="8" destOrd="0" presId="urn:microsoft.com/office/officeart/2005/8/layout/gear1"/>
    <dgm:cxn modelId="{6DEAB86A-32A2-49A3-AA5E-139959681647}" type="presParOf" srcId="{FD90B216-7578-4B1A-909F-F8F9BA458A7E}" destId="{57770E23-4F67-4519-8D79-08E72856C67B}" srcOrd="9" destOrd="0" presId="urn:microsoft.com/office/officeart/2005/8/layout/gear1"/>
    <dgm:cxn modelId="{0008B01B-7F5E-4433-9B91-EF8D3100B22A}" type="presParOf" srcId="{FD90B216-7578-4B1A-909F-F8F9BA458A7E}" destId="{BF85EE91-02A3-4A0E-AE45-D15E926FBA14}" srcOrd="10" destOrd="0" presId="urn:microsoft.com/office/officeart/2005/8/layout/gear1"/>
    <dgm:cxn modelId="{81689A20-8511-485B-B6E4-B4B6ADF20C86}" type="presParOf" srcId="{FD90B216-7578-4B1A-909F-F8F9BA458A7E}" destId="{E63AE79F-A5EF-4053-99BF-DAAC44CE84BF}" srcOrd="11" destOrd="0" presId="urn:microsoft.com/office/officeart/2005/8/layout/gear1"/>
    <dgm:cxn modelId="{111532C1-6A46-41FD-884F-E8DA00CEC623}" type="presParOf" srcId="{FD90B216-7578-4B1A-909F-F8F9BA458A7E}" destId="{0F14FDDF-2EC3-4434-B7A2-F6618D1935B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8448-B090-48B3-AC41-EE8DEC19031B}">
      <dsp:nvSpPr>
        <dsp:cNvPr id="0" name=""/>
        <dsp:cNvSpPr/>
      </dsp:nvSpPr>
      <dsp:spPr>
        <a:xfrm>
          <a:off x="1866052" y="243979"/>
          <a:ext cx="4483592" cy="1557092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96A0-EF93-452C-9B60-BD59261F7EF8}">
      <dsp:nvSpPr>
        <dsp:cNvPr id="0" name=""/>
        <dsp:cNvSpPr/>
      </dsp:nvSpPr>
      <dsp:spPr>
        <a:xfrm>
          <a:off x="3680343" y="4056771"/>
          <a:ext cx="868913" cy="556104"/>
        </a:xfrm>
        <a:prstGeom prst="downArrow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E241E-3BB6-4E46-889D-ACCAA5D12894}">
      <dsp:nvSpPr>
        <dsp:cNvPr id="0" name=""/>
        <dsp:cNvSpPr/>
      </dsp:nvSpPr>
      <dsp:spPr>
        <a:xfrm>
          <a:off x="653153" y="4501654"/>
          <a:ext cx="6923292" cy="104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3700" b="1" kern="1200" dirty="0" smtClean="0"/>
            <a:t>BASIC LEADERSHIP</a:t>
          </a:r>
          <a:endParaRPr lang="en-SG" sz="3700" b="1" kern="1200" dirty="0"/>
        </a:p>
      </dsp:txBody>
      <dsp:txXfrm>
        <a:off x="653153" y="4501654"/>
        <a:ext cx="6923292" cy="1042695"/>
      </dsp:txXfrm>
    </dsp:sp>
    <dsp:sp modelId="{4F48C956-3AE7-491E-8BEC-83715343F142}">
      <dsp:nvSpPr>
        <dsp:cNvPr id="0" name=""/>
        <dsp:cNvSpPr/>
      </dsp:nvSpPr>
      <dsp:spPr>
        <a:xfrm>
          <a:off x="3627052" y="2062062"/>
          <a:ext cx="3013646" cy="17252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kern="1200" dirty="0" smtClean="0"/>
            <a:t>Ability to Communicate Clearly and Convincingly VMO</a:t>
          </a:r>
          <a:endParaRPr lang="en-SG" sz="2400" kern="1200" dirty="0"/>
        </a:p>
      </dsp:txBody>
      <dsp:txXfrm>
        <a:off x="4068390" y="2314717"/>
        <a:ext cx="2130970" cy="1219924"/>
      </dsp:txXfrm>
    </dsp:sp>
    <dsp:sp modelId="{07A61A38-48CC-4B9C-85CE-01BA8EBF1FA3}">
      <dsp:nvSpPr>
        <dsp:cNvPr id="0" name=""/>
        <dsp:cNvSpPr/>
      </dsp:nvSpPr>
      <dsp:spPr>
        <a:xfrm>
          <a:off x="1679503" y="766608"/>
          <a:ext cx="2287163" cy="1564043"/>
        </a:xfrm>
        <a:prstGeom prst="ellipse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smtClean="0"/>
            <a:t>Ability </a:t>
          </a:r>
          <a:r>
            <a:rPr lang="en-SG" sz="2800" kern="1200" dirty="0" smtClean="0"/>
            <a:t>to Inspire</a:t>
          </a:r>
          <a:endParaRPr lang="en-SG" sz="2800" kern="1200" dirty="0"/>
        </a:p>
      </dsp:txBody>
      <dsp:txXfrm>
        <a:off x="2014450" y="995657"/>
        <a:ext cx="1617269" cy="1105945"/>
      </dsp:txXfrm>
    </dsp:sp>
    <dsp:sp modelId="{83FD2DAD-C964-4DAA-B4E3-DA59D25F472A}">
      <dsp:nvSpPr>
        <dsp:cNvPr id="0" name=""/>
        <dsp:cNvSpPr/>
      </dsp:nvSpPr>
      <dsp:spPr>
        <a:xfrm>
          <a:off x="3506678" y="369798"/>
          <a:ext cx="2502235" cy="1564043"/>
        </a:xfrm>
        <a:prstGeom prst="ellipse">
          <a:avLst/>
        </a:prstGeom>
        <a:solidFill>
          <a:srgbClr val="008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Ability to Influence</a:t>
          </a:r>
          <a:endParaRPr lang="en-SG" sz="2800" kern="1200" dirty="0"/>
        </a:p>
      </dsp:txBody>
      <dsp:txXfrm>
        <a:off x="3873122" y="598847"/>
        <a:ext cx="1769347" cy="1105945"/>
      </dsp:txXfrm>
    </dsp:sp>
    <dsp:sp modelId="{2F2F5AB6-8267-47ED-8014-105ED335396B}">
      <dsp:nvSpPr>
        <dsp:cNvPr id="0" name=""/>
        <dsp:cNvSpPr/>
      </dsp:nvSpPr>
      <dsp:spPr>
        <a:xfrm>
          <a:off x="37297" y="94977"/>
          <a:ext cx="8192302" cy="39649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8448-B090-48B3-AC41-EE8DEC19031B}">
      <dsp:nvSpPr>
        <dsp:cNvPr id="0" name=""/>
        <dsp:cNvSpPr/>
      </dsp:nvSpPr>
      <dsp:spPr>
        <a:xfrm>
          <a:off x="1884713" y="225304"/>
          <a:ext cx="4483592" cy="1557092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96A0-EF93-452C-9B60-BD59261F7EF8}">
      <dsp:nvSpPr>
        <dsp:cNvPr id="0" name=""/>
        <dsp:cNvSpPr/>
      </dsp:nvSpPr>
      <dsp:spPr>
        <a:xfrm>
          <a:off x="3699004" y="4038095"/>
          <a:ext cx="868913" cy="556104"/>
        </a:xfrm>
        <a:prstGeom prst="downArrow">
          <a:avLst/>
        </a:prstGeom>
        <a:solidFill>
          <a:schemeClr val="accent4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E241E-3BB6-4E46-889D-ACCAA5D12894}">
      <dsp:nvSpPr>
        <dsp:cNvPr id="0" name=""/>
        <dsp:cNvSpPr/>
      </dsp:nvSpPr>
      <dsp:spPr>
        <a:xfrm>
          <a:off x="671814" y="4482979"/>
          <a:ext cx="6923292" cy="104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3700" b="1" kern="1200" dirty="0" smtClean="0"/>
            <a:t>BEING STRATEGIC</a:t>
          </a:r>
          <a:endParaRPr lang="en-SG" sz="3700" b="1" kern="1200" dirty="0"/>
        </a:p>
      </dsp:txBody>
      <dsp:txXfrm>
        <a:off x="671814" y="4482979"/>
        <a:ext cx="6923292" cy="1042695"/>
      </dsp:txXfrm>
    </dsp:sp>
    <dsp:sp modelId="{4F48C956-3AE7-491E-8BEC-83715343F142}">
      <dsp:nvSpPr>
        <dsp:cNvPr id="0" name=""/>
        <dsp:cNvSpPr/>
      </dsp:nvSpPr>
      <dsp:spPr>
        <a:xfrm>
          <a:off x="3746179" y="2061608"/>
          <a:ext cx="3909390" cy="15640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Knowing the current position and its distance from the VMO</a:t>
          </a:r>
          <a:endParaRPr lang="en-SG" sz="2800" kern="1200" dirty="0"/>
        </a:p>
      </dsp:txBody>
      <dsp:txXfrm>
        <a:off x="4318696" y="2290657"/>
        <a:ext cx="2764356" cy="1105945"/>
      </dsp:txXfrm>
    </dsp:sp>
    <dsp:sp modelId="{07A61A38-48CC-4B9C-85CE-01BA8EBF1FA3}">
      <dsp:nvSpPr>
        <dsp:cNvPr id="0" name=""/>
        <dsp:cNvSpPr/>
      </dsp:nvSpPr>
      <dsp:spPr>
        <a:xfrm>
          <a:off x="130625" y="526894"/>
          <a:ext cx="4153302" cy="1968802"/>
        </a:xfrm>
        <a:prstGeom prst="ellipse">
          <a:avLst/>
        </a:prstGeom>
        <a:solidFill>
          <a:schemeClr val="accent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Having a clear image of organisation’s VMO   </a:t>
          </a:r>
          <a:endParaRPr lang="en-SG" sz="2800" kern="1200" dirty="0"/>
        </a:p>
      </dsp:txBody>
      <dsp:txXfrm>
        <a:off x="738862" y="815218"/>
        <a:ext cx="2936828" cy="1392154"/>
      </dsp:txXfrm>
    </dsp:sp>
    <dsp:sp modelId="{83FD2DAD-C964-4DAA-B4E3-DA59D25F472A}">
      <dsp:nvSpPr>
        <dsp:cNvPr id="0" name=""/>
        <dsp:cNvSpPr/>
      </dsp:nvSpPr>
      <dsp:spPr>
        <a:xfrm>
          <a:off x="3672781" y="351122"/>
          <a:ext cx="2950115" cy="156404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Ability to see the ‘big picture’</a:t>
          </a:r>
          <a:endParaRPr lang="en-SG" sz="2800" kern="1200" dirty="0"/>
        </a:p>
      </dsp:txBody>
      <dsp:txXfrm>
        <a:off x="4104815" y="580171"/>
        <a:ext cx="2086047" cy="1105945"/>
      </dsp:txXfrm>
    </dsp:sp>
    <dsp:sp modelId="{2F2F5AB6-8267-47ED-8014-105ED335396B}">
      <dsp:nvSpPr>
        <dsp:cNvPr id="0" name=""/>
        <dsp:cNvSpPr/>
      </dsp:nvSpPr>
      <dsp:spPr>
        <a:xfrm>
          <a:off x="74619" y="132298"/>
          <a:ext cx="8192302" cy="389027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8448-B090-48B3-AC41-EE8DEC19031B}">
      <dsp:nvSpPr>
        <dsp:cNvPr id="0" name=""/>
        <dsp:cNvSpPr/>
      </dsp:nvSpPr>
      <dsp:spPr>
        <a:xfrm>
          <a:off x="1847391" y="239580"/>
          <a:ext cx="4483592" cy="1557092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96A0-EF93-452C-9B60-BD59261F7EF8}">
      <dsp:nvSpPr>
        <dsp:cNvPr id="0" name=""/>
        <dsp:cNvSpPr/>
      </dsp:nvSpPr>
      <dsp:spPr>
        <a:xfrm>
          <a:off x="3661682" y="4052372"/>
          <a:ext cx="868913" cy="556104"/>
        </a:xfrm>
        <a:prstGeom prst="downArrow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E241E-3BB6-4E46-889D-ACCAA5D12894}">
      <dsp:nvSpPr>
        <dsp:cNvPr id="0" name=""/>
        <dsp:cNvSpPr/>
      </dsp:nvSpPr>
      <dsp:spPr>
        <a:xfrm>
          <a:off x="634492" y="4497256"/>
          <a:ext cx="6923292" cy="104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3700" b="1" kern="1200" dirty="0" smtClean="0"/>
            <a:t>STRATEGIC LEADERSHIP</a:t>
          </a:r>
          <a:endParaRPr lang="en-SG" sz="3700" b="1" kern="1200" dirty="0"/>
        </a:p>
      </dsp:txBody>
      <dsp:txXfrm>
        <a:off x="634492" y="4497256"/>
        <a:ext cx="6923292" cy="1042695"/>
      </dsp:txXfrm>
    </dsp:sp>
    <dsp:sp modelId="{4F48C956-3AE7-491E-8BEC-83715343F142}">
      <dsp:nvSpPr>
        <dsp:cNvPr id="0" name=""/>
        <dsp:cNvSpPr/>
      </dsp:nvSpPr>
      <dsp:spPr>
        <a:xfrm>
          <a:off x="2715345" y="1994030"/>
          <a:ext cx="3088298" cy="1409844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b="1" kern="1200" dirty="0" smtClean="0">
              <a:solidFill>
                <a:schemeClr val="tx2"/>
              </a:solidFill>
            </a:rPr>
            <a:t>Ability to generate ‘buy-in’</a:t>
          </a:r>
          <a:endParaRPr lang="en-SG" sz="2800" b="1" kern="1200" dirty="0">
            <a:solidFill>
              <a:schemeClr val="tx2"/>
            </a:solidFill>
          </a:endParaRPr>
        </a:p>
      </dsp:txBody>
      <dsp:txXfrm>
        <a:off x="3167616" y="2200497"/>
        <a:ext cx="2183756" cy="996910"/>
      </dsp:txXfrm>
    </dsp:sp>
    <dsp:sp modelId="{07A61A38-48CC-4B9C-85CE-01BA8EBF1FA3}">
      <dsp:nvSpPr>
        <dsp:cNvPr id="0" name=""/>
        <dsp:cNvSpPr/>
      </dsp:nvSpPr>
      <dsp:spPr>
        <a:xfrm>
          <a:off x="839758" y="706232"/>
          <a:ext cx="3444165" cy="1564043"/>
        </a:xfrm>
        <a:prstGeom prst="ellipse">
          <a:avLst/>
        </a:prstGeom>
        <a:solidFill>
          <a:schemeClr val="accent4">
            <a:hueOff val="-3864711"/>
            <a:satOff val="-33000"/>
            <a:lumOff val="31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b="1" kern="1200" dirty="0" smtClean="0">
              <a:solidFill>
                <a:schemeClr val="tx1"/>
              </a:solidFill>
            </a:rPr>
            <a:t>Being Strategic</a:t>
          </a:r>
          <a:endParaRPr lang="en-SG" sz="2800" b="1" kern="1200" dirty="0">
            <a:solidFill>
              <a:schemeClr val="tx1"/>
            </a:solidFill>
          </a:endParaRPr>
        </a:p>
      </dsp:txBody>
      <dsp:txXfrm>
        <a:off x="1344144" y="935281"/>
        <a:ext cx="2435393" cy="1105945"/>
      </dsp:txXfrm>
    </dsp:sp>
    <dsp:sp modelId="{83FD2DAD-C964-4DAA-B4E3-DA59D25F472A}">
      <dsp:nvSpPr>
        <dsp:cNvPr id="0" name=""/>
        <dsp:cNvSpPr/>
      </dsp:nvSpPr>
      <dsp:spPr>
        <a:xfrm>
          <a:off x="3189433" y="365399"/>
          <a:ext cx="3099403" cy="1564043"/>
        </a:xfrm>
        <a:prstGeom prst="ellipse">
          <a:avLst/>
        </a:prstGeom>
        <a:solidFill>
          <a:schemeClr val="accent4">
            <a:hueOff val="-7729421"/>
            <a:satOff val="-66001"/>
            <a:lumOff val="63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b="1" kern="1200" dirty="0" smtClean="0">
              <a:solidFill>
                <a:schemeClr val="tx1"/>
              </a:solidFill>
            </a:rPr>
            <a:t>Basic Leadership Elements</a:t>
          </a:r>
          <a:endParaRPr lang="en-SG" sz="2800" b="1" kern="1200" dirty="0">
            <a:solidFill>
              <a:schemeClr val="tx1"/>
            </a:solidFill>
          </a:endParaRPr>
        </a:p>
      </dsp:txBody>
      <dsp:txXfrm>
        <a:off x="3643330" y="594448"/>
        <a:ext cx="2191609" cy="1105945"/>
      </dsp:txXfrm>
    </dsp:sp>
    <dsp:sp modelId="{2F2F5AB6-8267-47ED-8014-105ED335396B}">
      <dsp:nvSpPr>
        <dsp:cNvPr id="0" name=""/>
        <dsp:cNvSpPr/>
      </dsp:nvSpPr>
      <dsp:spPr>
        <a:xfrm>
          <a:off x="-12" y="99375"/>
          <a:ext cx="8192302" cy="394738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791F3-85F4-4F6F-BE20-510388E844D8}">
      <dsp:nvSpPr>
        <dsp:cNvPr id="0" name=""/>
        <dsp:cNvSpPr/>
      </dsp:nvSpPr>
      <dsp:spPr>
        <a:xfrm>
          <a:off x="367644" y="0"/>
          <a:ext cx="2866170" cy="2437993"/>
        </a:xfrm>
        <a:prstGeom prst="ellipse">
          <a:avLst/>
        </a:prstGeom>
        <a:solidFill>
          <a:schemeClr val="tx1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Limited Resources</a:t>
          </a:r>
          <a:endParaRPr lang="en-SG" sz="2800" kern="1200" dirty="0"/>
        </a:p>
      </dsp:txBody>
      <dsp:txXfrm>
        <a:off x="787385" y="357036"/>
        <a:ext cx="2026688" cy="1723921"/>
      </dsp:txXfrm>
    </dsp:sp>
    <dsp:sp modelId="{78C0B13B-5B98-4239-B87C-4D37AF28F80E}">
      <dsp:nvSpPr>
        <dsp:cNvPr id="0" name=""/>
        <dsp:cNvSpPr/>
      </dsp:nvSpPr>
      <dsp:spPr>
        <a:xfrm>
          <a:off x="1585559" y="1626006"/>
          <a:ext cx="2940091" cy="2437993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Increasing Expectation</a:t>
          </a:r>
          <a:endParaRPr lang="en-SG" sz="2800" kern="1200" dirty="0"/>
        </a:p>
      </dsp:txBody>
      <dsp:txXfrm>
        <a:off x="2016125" y="1983042"/>
        <a:ext cx="2078959" cy="1723921"/>
      </dsp:txXfrm>
    </dsp:sp>
    <dsp:sp modelId="{521E1D51-34D0-4FAA-8142-1C0429B8AECF}">
      <dsp:nvSpPr>
        <dsp:cNvPr id="0" name=""/>
        <dsp:cNvSpPr/>
      </dsp:nvSpPr>
      <dsp:spPr>
        <a:xfrm>
          <a:off x="2889636" y="0"/>
          <a:ext cx="2838718" cy="2437993"/>
        </a:xfrm>
        <a:prstGeom prst="ellipse">
          <a:avLst/>
        </a:prstGeom>
        <a:solidFill>
          <a:srgbClr val="00808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We Living in VUCA World </a:t>
          </a:r>
          <a:endParaRPr lang="en-SG" sz="2800" kern="1200" dirty="0"/>
        </a:p>
      </dsp:txBody>
      <dsp:txXfrm>
        <a:off x="3305357" y="357036"/>
        <a:ext cx="2007276" cy="17239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791F3-85F4-4F6F-BE20-510388E844D8}">
      <dsp:nvSpPr>
        <dsp:cNvPr id="0" name=""/>
        <dsp:cNvSpPr/>
      </dsp:nvSpPr>
      <dsp:spPr>
        <a:xfrm>
          <a:off x="743911" y="70098"/>
          <a:ext cx="2848375" cy="1965022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In Need of Fast Decisions</a:t>
          </a:r>
          <a:endParaRPr lang="en-SG" sz="2800" kern="1200" dirty="0"/>
        </a:p>
      </dsp:txBody>
      <dsp:txXfrm>
        <a:off x="1161046" y="357869"/>
        <a:ext cx="2014105" cy="1389480"/>
      </dsp:txXfrm>
    </dsp:sp>
    <dsp:sp modelId="{78C0B13B-5B98-4239-B87C-4D37AF28F80E}">
      <dsp:nvSpPr>
        <dsp:cNvPr id="0" name=""/>
        <dsp:cNvSpPr/>
      </dsp:nvSpPr>
      <dsp:spPr>
        <a:xfrm>
          <a:off x="0" y="1867166"/>
          <a:ext cx="2794280" cy="1884154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800" kern="1200" dirty="0" smtClean="0"/>
            <a:t>Time Limitations</a:t>
          </a:r>
          <a:endParaRPr lang="en-SG" sz="2800" kern="1200" dirty="0"/>
        </a:p>
      </dsp:txBody>
      <dsp:txXfrm>
        <a:off x="409213" y="2143094"/>
        <a:ext cx="1975854" cy="13322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t" anchorCtr="0" compatLnSpc="1">
            <a:prstTxWarp prst="textNoShape">
              <a:avLst/>
            </a:prstTxWarp>
          </a:bodyPr>
          <a:lstStyle>
            <a:lvl1pPr algn="l" defTabSz="904875" eaLnBrk="0" hangingPunct="0">
              <a:spcBef>
                <a:spcPct val="50000"/>
              </a:spcBef>
              <a:defRPr sz="1200">
                <a:solidFill>
                  <a:srgbClr val="5F7ABC"/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8813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spcBef>
                <a:spcPct val="50000"/>
              </a:spcBef>
              <a:defRPr sz="1200">
                <a:solidFill>
                  <a:srgbClr val="5F7ABC"/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8813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b" anchorCtr="0" compatLnSpc="1">
            <a:prstTxWarp prst="textNoShape">
              <a:avLst/>
            </a:prstTxWarp>
          </a:bodyPr>
          <a:lstStyle>
            <a:lvl1pPr algn="l" defTabSz="904875" eaLnBrk="0" hangingPunct="0">
              <a:spcBef>
                <a:spcPct val="50000"/>
              </a:spcBef>
              <a:defRPr sz="1200">
                <a:solidFill>
                  <a:srgbClr val="5F7ABC"/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434513"/>
            <a:ext cx="28813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b" anchorCtr="0" compatLnSpc="1">
            <a:prstTxWarp prst="textNoShape">
              <a:avLst/>
            </a:prstTxWarp>
          </a:bodyPr>
          <a:lstStyle>
            <a:lvl1pPr algn="r" defTabSz="904875">
              <a:spcBef>
                <a:spcPct val="50000"/>
              </a:spcBef>
              <a:defRPr sz="1200" smtClean="0">
                <a:solidFill>
                  <a:srgbClr val="5F7ABC"/>
                </a:solidFill>
              </a:defRPr>
            </a:lvl1pPr>
          </a:lstStyle>
          <a:p>
            <a:pPr>
              <a:defRPr/>
            </a:pPr>
            <a:fld id="{B086E5EC-37B5-42BA-B13A-95BF422B0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914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t" anchorCtr="0" compatLnSpc="1">
            <a:prstTxWarp prst="textNoShape">
              <a:avLst/>
            </a:prstTxWarp>
          </a:bodyPr>
          <a:lstStyle>
            <a:lvl1pPr algn="l" defTabSz="9048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" pitchFamily="18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8725" y="0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" pitchFamily="18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2950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0588"/>
            <a:ext cx="4876800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1175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b" anchorCtr="0" compatLnSpc="1">
            <a:prstTxWarp prst="textNoShape">
              <a:avLst/>
            </a:prstTxWarp>
          </a:bodyPr>
          <a:lstStyle>
            <a:lvl1pPr algn="l" defTabSz="9048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" pitchFamily="18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8725" y="9401175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2" tIns="45291" rIns="90582" bIns="45291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b="0" smtClean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8E62CBFB-44BA-404B-AFDF-CDB29CA390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542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768725" y="9401175"/>
            <a:ext cx="28797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82" tIns="45291" rIns="90582" bIns="45291" anchor="b"/>
          <a:lstStyle>
            <a:lvl1pPr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C82635E2-0A5A-46C5-9C35-21F0B82478DD}" type="slidenum">
              <a:rPr lang="en-GB" altLang="en-US" sz="1200" b="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rPr>
              <a:pPr algn="r"/>
              <a:t>1</a:t>
            </a:fld>
            <a:endParaRPr lang="en-GB" altLang="en-US" sz="1200" b="0">
              <a:solidFill>
                <a:schemeClr val="tx1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15000"/>
              </a:spcBef>
            </a:pPr>
            <a:endParaRPr lang="en-US" altLang="en-US" sz="1400" b="1" smtClean="0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9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D9B3-F75E-4CE7-B2AA-E9BCA1BB7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403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7096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809750"/>
            <a:ext cx="7827963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9263" y="333375"/>
            <a:ext cx="711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15000"/>
              </a:spcBef>
              <a:defRPr smtClean="0"/>
            </a:lvl1pPr>
          </a:lstStyle>
          <a:p>
            <a:pPr>
              <a:defRPr/>
            </a:pPr>
            <a:fld id="{2853C325-BDC7-48AD-B8B4-AA60883EF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charset="0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  <a:ea typeface="MS PGothic" panose="020B0600070205080204" pitchFamily="34" charset="-128"/>
        </a:defRPr>
      </a:lvl2pPr>
      <a:lvl3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  <a:ea typeface="MS PGothic" panose="020B0600070205080204" pitchFamily="34" charset="-128"/>
        </a:defRPr>
      </a:lvl3pPr>
      <a:lvl4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  <a:ea typeface="MS PGothic" panose="020B0600070205080204" pitchFamily="34" charset="-128"/>
        </a:defRPr>
      </a:lvl4pPr>
      <a:lvl5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  <a:ea typeface="MS PGothic" panose="020B0600070205080204" pitchFamily="34" charset="-128"/>
        </a:defRPr>
      </a:lvl5pPr>
      <a:lvl6pPr marL="457200" algn="l" rtl="0" fontAlgn="base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</a:defRPr>
      </a:lvl6pPr>
      <a:lvl7pPr marL="914400" algn="l" rtl="0" fontAlgn="base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</a:defRPr>
      </a:lvl7pPr>
      <a:lvl8pPr marL="1371600" algn="l" rtl="0" fontAlgn="base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</a:defRPr>
      </a:lvl8pPr>
      <a:lvl9pPr marL="1828800" algn="l" rtl="0" fontAlgn="base">
        <a:lnSpc>
          <a:spcPct val="98000"/>
        </a:lnSpc>
        <a:spcBef>
          <a:spcPct val="0"/>
        </a:spcBef>
        <a:spcAft>
          <a:spcPct val="0"/>
        </a:spcAft>
        <a:defRPr sz="2300">
          <a:solidFill>
            <a:srgbClr val="17588A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15000"/>
        </a:spcBef>
        <a:spcAft>
          <a:spcPct val="0"/>
        </a:spcAft>
        <a:buClr>
          <a:srgbClr val="17588A"/>
        </a:buClr>
        <a:buFont typeface="Arial" panose="020B0604020202020204" pitchFamily="34" charset="0"/>
        <a:buChar char=" "/>
        <a:defRPr sz="3200">
          <a:solidFill>
            <a:schemeClr val="tx1"/>
          </a:solidFill>
          <a:latin typeface="Arial" charset="0"/>
          <a:ea typeface="MS PGothic" panose="020B0600070205080204" pitchFamily="34" charset="-128"/>
          <a:cs typeface="+mn-cs"/>
        </a:defRPr>
      </a:lvl1pPr>
      <a:lvl2pPr marL="179388" indent="265113" algn="l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ª"/>
        <a:defRPr sz="16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marL="623888" indent="188913" algn="l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marL="992188" indent="176213" algn="l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marL="1347788" indent="176213" algn="l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1804988" indent="176213" algn="l" rtl="0" fontAlgn="base">
        <a:spcBef>
          <a:spcPct val="15000"/>
        </a:spcBef>
        <a:spcAft>
          <a:spcPct val="0"/>
        </a:spcAft>
        <a:buClr>
          <a:schemeClr val="tx1"/>
        </a:buClr>
        <a:buFont typeface="Arial" pitchFamily="-112" charset="0"/>
        <a:buChar char="•"/>
        <a:defRPr sz="1400">
          <a:solidFill>
            <a:schemeClr val="tx2"/>
          </a:solidFill>
          <a:latin typeface="+mn-lt"/>
          <a:ea typeface="+mn-ea"/>
        </a:defRPr>
      </a:lvl6pPr>
      <a:lvl7pPr marL="2262188" indent="176213" algn="l" rtl="0" fontAlgn="base">
        <a:spcBef>
          <a:spcPct val="15000"/>
        </a:spcBef>
        <a:spcAft>
          <a:spcPct val="0"/>
        </a:spcAft>
        <a:buClr>
          <a:schemeClr val="tx1"/>
        </a:buClr>
        <a:buFont typeface="Arial" pitchFamily="-112" charset="0"/>
        <a:buChar char="•"/>
        <a:defRPr sz="1400">
          <a:solidFill>
            <a:schemeClr val="tx2"/>
          </a:solidFill>
          <a:latin typeface="+mn-lt"/>
          <a:ea typeface="+mn-ea"/>
        </a:defRPr>
      </a:lvl7pPr>
      <a:lvl8pPr marL="2719388" indent="176213" algn="l" rtl="0" fontAlgn="base">
        <a:spcBef>
          <a:spcPct val="15000"/>
        </a:spcBef>
        <a:spcAft>
          <a:spcPct val="0"/>
        </a:spcAft>
        <a:buClr>
          <a:schemeClr val="tx1"/>
        </a:buClr>
        <a:buFont typeface="Arial" pitchFamily="-112" charset="0"/>
        <a:buChar char="•"/>
        <a:defRPr sz="1400">
          <a:solidFill>
            <a:schemeClr val="tx2"/>
          </a:solidFill>
          <a:latin typeface="+mn-lt"/>
          <a:ea typeface="+mn-ea"/>
        </a:defRPr>
      </a:lvl8pPr>
      <a:lvl9pPr marL="3176588" indent="176213" algn="l" rtl="0" fontAlgn="base">
        <a:spcBef>
          <a:spcPct val="15000"/>
        </a:spcBef>
        <a:spcAft>
          <a:spcPct val="0"/>
        </a:spcAft>
        <a:buClr>
          <a:schemeClr val="tx1"/>
        </a:buClr>
        <a:buFont typeface="Arial" pitchFamily="-112" charset="0"/>
        <a:buChar char="•"/>
        <a:defRPr sz="14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13/01/strategic-leadership-the-esssential-skills" TargetMode="External"/><Relationship Id="rId2" Type="http://schemas.openxmlformats.org/officeDocument/2006/relationships/hyperlink" Target="http://iveybusinessjournal.com/publication/strategic-leadership-short-term-stability-and-long-term-viability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anagementstudyguide.com/strategic-leadership.htm" TargetMode="External"/><Relationship Id="rId4" Type="http://schemas.openxmlformats.org/officeDocument/2006/relationships/hyperlink" Target="http://www.forbes.com/2010/10/27/three-strengths-strategy-leadership-managing-ccl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9049" y="106361"/>
            <a:ext cx="9144001" cy="6858001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/>
          </a:p>
        </p:txBody>
      </p:sp>
      <p:sp>
        <p:nvSpPr>
          <p:cNvPr id="4099" name="Freeform 321"/>
          <p:cNvSpPr>
            <a:spLocks/>
          </p:cNvSpPr>
          <p:nvPr/>
        </p:nvSpPr>
        <p:spPr bwMode="auto">
          <a:xfrm rot="730076">
            <a:off x="4227513" y="3382963"/>
            <a:ext cx="360362" cy="282575"/>
          </a:xfrm>
          <a:custGeom>
            <a:avLst/>
            <a:gdLst>
              <a:gd name="T0" fmla="*/ 2147483646 w 10000"/>
              <a:gd name="T1" fmla="*/ 2147483646 h 10009"/>
              <a:gd name="T2" fmla="*/ 2147483646 w 10000"/>
              <a:gd name="T3" fmla="*/ 2147483646 h 10009"/>
              <a:gd name="T4" fmla="*/ 2147483646 w 10000"/>
              <a:gd name="T5" fmla="*/ 2147483646 h 10009"/>
              <a:gd name="T6" fmla="*/ 2147483646 w 10000"/>
              <a:gd name="T7" fmla="*/ 2147483646 h 10009"/>
              <a:gd name="T8" fmla="*/ 2147483646 w 10000"/>
              <a:gd name="T9" fmla="*/ 2147483646 h 10009"/>
              <a:gd name="T10" fmla="*/ 2147483646 w 10000"/>
              <a:gd name="T11" fmla="*/ 2147483646 h 10009"/>
              <a:gd name="T12" fmla="*/ 2147483646 w 10000"/>
              <a:gd name="T13" fmla="*/ 2147483646 h 10009"/>
              <a:gd name="T14" fmla="*/ 2147483646 w 10000"/>
              <a:gd name="T15" fmla="*/ 2147483646 h 10009"/>
              <a:gd name="T16" fmla="*/ 2147483646 w 10000"/>
              <a:gd name="T17" fmla="*/ 2147483646 h 10009"/>
              <a:gd name="T18" fmla="*/ 2147483646 w 10000"/>
              <a:gd name="T19" fmla="*/ 2147483646 h 10009"/>
              <a:gd name="T20" fmla="*/ 0 w 10000"/>
              <a:gd name="T21" fmla="*/ 2147483646 h 10009"/>
              <a:gd name="T22" fmla="*/ 2147483646 w 10000"/>
              <a:gd name="T23" fmla="*/ 2147483646 h 10009"/>
              <a:gd name="T24" fmla="*/ 2147483646 w 10000"/>
              <a:gd name="T25" fmla="*/ 2147483646 h 10009"/>
              <a:gd name="T26" fmla="*/ 2147483646 w 10000"/>
              <a:gd name="T27" fmla="*/ 2147483646 h 10009"/>
              <a:gd name="T28" fmla="*/ 2147483646 w 10000"/>
              <a:gd name="T29" fmla="*/ 2147483646 h 10009"/>
              <a:gd name="T30" fmla="*/ 2147483646 w 10000"/>
              <a:gd name="T31" fmla="*/ 2147483646 h 10009"/>
              <a:gd name="T32" fmla="*/ 2147483646 w 10000"/>
              <a:gd name="T33" fmla="*/ 2147483646 h 10009"/>
              <a:gd name="T34" fmla="*/ 2147483646 w 10000"/>
              <a:gd name="T35" fmla="*/ 2147483646 h 10009"/>
              <a:gd name="T36" fmla="*/ 2147483646 w 10000"/>
              <a:gd name="T37" fmla="*/ 2147483646 h 10009"/>
              <a:gd name="T38" fmla="*/ 2147483646 w 10000"/>
              <a:gd name="T39" fmla="*/ 2147483646 h 10009"/>
              <a:gd name="T40" fmla="*/ 2147483646 w 10000"/>
              <a:gd name="T41" fmla="*/ 2147483646 h 10009"/>
              <a:gd name="T42" fmla="*/ 2147483646 w 10000"/>
              <a:gd name="T43" fmla="*/ 2147483646 h 10009"/>
              <a:gd name="T44" fmla="*/ 2147483646 w 10000"/>
              <a:gd name="T45" fmla="*/ 2147483646 h 10009"/>
              <a:gd name="T46" fmla="*/ 2147483646 w 10000"/>
              <a:gd name="T47" fmla="*/ 2147483646 h 10009"/>
              <a:gd name="T48" fmla="*/ 2147483646 w 10000"/>
              <a:gd name="T49" fmla="*/ 2147483646 h 10009"/>
              <a:gd name="T50" fmla="*/ 2147483646 w 10000"/>
              <a:gd name="T51" fmla="*/ 2147483646 h 10009"/>
              <a:gd name="T52" fmla="*/ 2147483646 w 10000"/>
              <a:gd name="T53" fmla="*/ 2147483646 h 10009"/>
              <a:gd name="T54" fmla="*/ 2147483646 w 10000"/>
              <a:gd name="T55" fmla="*/ 2147483646 h 10009"/>
              <a:gd name="T56" fmla="*/ 2147483646 w 10000"/>
              <a:gd name="T57" fmla="*/ 2147483646 h 10009"/>
              <a:gd name="T58" fmla="*/ 2147483646 w 10000"/>
              <a:gd name="T59" fmla="*/ 2147483646 h 10009"/>
              <a:gd name="T60" fmla="*/ 2147483646 w 10000"/>
              <a:gd name="T61" fmla="*/ 2147483646 h 10009"/>
              <a:gd name="T62" fmla="*/ 2147483646 w 10000"/>
              <a:gd name="T63" fmla="*/ 2147483646 h 10009"/>
              <a:gd name="T64" fmla="*/ 2147483646 w 10000"/>
              <a:gd name="T65" fmla="*/ 2147483646 h 10009"/>
              <a:gd name="T66" fmla="*/ 2147483646 w 10000"/>
              <a:gd name="T67" fmla="*/ 2147483646 h 10009"/>
              <a:gd name="T68" fmla="*/ 2147483646 w 10000"/>
              <a:gd name="T69" fmla="*/ 2147483646 h 10009"/>
              <a:gd name="T70" fmla="*/ 2147483646 w 10000"/>
              <a:gd name="T71" fmla="*/ 2147483646 h 10009"/>
              <a:gd name="T72" fmla="*/ 2147483646 w 10000"/>
              <a:gd name="T73" fmla="*/ 2147483646 h 10009"/>
              <a:gd name="T74" fmla="*/ 2147483646 w 10000"/>
              <a:gd name="T75" fmla="*/ 2147483646 h 10009"/>
              <a:gd name="T76" fmla="*/ 2147483646 w 10000"/>
              <a:gd name="T77" fmla="*/ 2147483646 h 10009"/>
              <a:gd name="T78" fmla="*/ 2147483646 w 10000"/>
              <a:gd name="T79" fmla="*/ 2147483646 h 10009"/>
              <a:gd name="T80" fmla="*/ 2147483646 w 10000"/>
              <a:gd name="T81" fmla="*/ 2147483646 h 1000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0000" h="10009">
                <a:moveTo>
                  <a:pt x="9121" y="1479"/>
                </a:moveTo>
                <a:cubicBezTo>
                  <a:pt x="8949" y="1545"/>
                  <a:pt x="8960" y="1470"/>
                  <a:pt x="8734" y="1437"/>
                </a:cubicBezTo>
                <a:cubicBezTo>
                  <a:pt x="8508" y="1404"/>
                  <a:pt x="8010" y="1295"/>
                  <a:pt x="7765" y="1279"/>
                </a:cubicBezTo>
                <a:cubicBezTo>
                  <a:pt x="7520" y="1263"/>
                  <a:pt x="7390" y="1332"/>
                  <a:pt x="7261" y="1342"/>
                </a:cubicBezTo>
                <a:cubicBezTo>
                  <a:pt x="7132" y="1353"/>
                  <a:pt x="7098" y="1443"/>
                  <a:pt x="6991" y="1342"/>
                </a:cubicBezTo>
                <a:cubicBezTo>
                  <a:pt x="6884" y="1241"/>
                  <a:pt x="6742" y="937"/>
                  <a:pt x="6618" y="734"/>
                </a:cubicBezTo>
                <a:cubicBezTo>
                  <a:pt x="5577" y="492"/>
                  <a:pt x="4284" y="74"/>
                  <a:pt x="3495" y="9"/>
                </a:cubicBezTo>
                <a:cubicBezTo>
                  <a:pt x="2706" y="-56"/>
                  <a:pt x="2420" y="231"/>
                  <a:pt x="1882" y="342"/>
                </a:cubicBezTo>
                <a:lnTo>
                  <a:pt x="1345" y="9"/>
                </a:lnTo>
                <a:lnTo>
                  <a:pt x="806" y="342"/>
                </a:lnTo>
                <a:cubicBezTo>
                  <a:pt x="806" y="342"/>
                  <a:pt x="268" y="1009"/>
                  <a:pt x="0" y="1009"/>
                </a:cubicBezTo>
                <a:lnTo>
                  <a:pt x="538" y="2676"/>
                </a:lnTo>
                <a:lnTo>
                  <a:pt x="1076" y="2009"/>
                </a:lnTo>
                <a:lnTo>
                  <a:pt x="2151" y="2342"/>
                </a:lnTo>
                <a:lnTo>
                  <a:pt x="2421" y="2676"/>
                </a:lnTo>
                <a:lnTo>
                  <a:pt x="2688" y="3009"/>
                </a:lnTo>
                <a:cubicBezTo>
                  <a:pt x="2600" y="3342"/>
                  <a:pt x="2510" y="3676"/>
                  <a:pt x="2421" y="4009"/>
                </a:cubicBezTo>
                <a:cubicBezTo>
                  <a:pt x="2330" y="4565"/>
                  <a:pt x="2241" y="5120"/>
                  <a:pt x="2151" y="5676"/>
                </a:cubicBezTo>
                <a:cubicBezTo>
                  <a:pt x="2062" y="6009"/>
                  <a:pt x="1971" y="6343"/>
                  <a:pt x="1882" y="6676"/>
                </a:cubicBezTo>
                <a:lnTo>
                  <a:pt x="1882" y="7342"/>
                </a:lnTo>
                <a:cubicBezTo>
                  <a:pt x="1882" y="7482"/>
                  <a:pt x="1889" y="7241"/>
                  <a:pt x="1884" y="7517"/>
                </a:cubicBezTo>
                <a:cubicBezTo>
                  <a:pt x="1879" y="7793"/>
                  <a:pt x="1882" y="7594"/>
                  <a:pt x="1882" y="7676"/>
                </a:cubicBezTo>
                <a:lnTo>
                  <a:pt x="1882" y="8009"/>
                </a:lnTo>
                <a:cubicBezTo>
                  <a:pt x="1792" y="8342"/>
                  <a:pt x="1703" y="8676"/>
                  <a:pt x="1613" y="9009"/>
                </a:cubicBezTo>
                <a:lnTo>
                  <a:pt x="2151" y="9009"/>
                </a:lnTo>
                <a:lnTo>
                  <a:pt x="3227" y="10009"/>
                </a:lnTo>
                <a:lnTo>
                  <a:pt x="4840" y="9342"/>
                </a:lnTo>
                <a:lnTo>
                  <a:pt x="6453" y="9009"/>
                </a:lnTo>
                <a:lnTo>
                  <a:pt x="7261" y="7676"/>
                </a:lnTo>
                <a:lnTo>
                  <a:pt x="8067" y="6342"/>
                </a:lnTo>
                <a:cubicBezTo>
                  <a:pt x="8067" y="6120"/>
                  <a:pt x="7941" y="6082"/>
                  <a:pt x="8067" y="5676"/>
                </a:cubicBezTo>
                <a:cubicBezTo>
                  <a:pt x="8193" y="5270"/>
                  <a:pt x="8503" y="4112"/>
                  <a:pt x="8822" y="3908"/>
                </a:cubicBezTo>
                <a:cubicBezTo>
                  <a:pt x="9185" y="3676"/>
                  <a:pt x="9126" y="3756"/>
                  <a:pt x="9189" y="3701"/>
                </a:cubicBezTo>
                <a:cubicBezTo>
                  <a:pt x="9252" y="3646"/>
                  <a:pt x="9284" y="3569"/>
                  <a:pt x="9318" y="3593"/>
                </a:cubicBezTo>
                <a:cubicBezTo>
                  <a:pt x="9388" y="3534"/>
                  <a:pt x="9296" y="3577"/>
                  <a:pt x="9415" y="3493"/>
                </a:cubicBezTo>
                <a:cubicBezTo>
                  <a:pt x="9534" y="3409"/>
                  <a:pt x="9908" y="3137"/>
                  <a:pt x="9969" y="2847"/>
                </a:cubicBezTo>
                <a:cubicBezTo>
                  <a:pt x="10030" y="2557"/>
                  <a:pt x="10018" y="1949"/>
                  <a:pt x="9783" y="1752"/>
                </a:cubicBezTo>
                <a:cubicBezTo>
                  <a:pt x="9774" y="1701"/>
                  <a:pt x="9763" y="1649"/>
                  <a:pt x="9754" y="1598"/>
                </a:cubicBezTo>
                <a:cubicBezTo>
                  <a:pt x="9738" y="1593"/>
                  <a:pt x="9576" y="1599"/>
                  <a:pt x="9561" y="1594"/>
                </a:cubicBezTo>
                <a:lnTo>
                  <a:pt x="9121" y="1479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" name="Freeform 322"/>
          <p:cNvSpPr>
            <a:spLocks/>
          </p:cNvSpPr>
          <p:nvPr/>
        </p:nvSpPr>
        <p:spPr bwMode="auto">
          <a:xfrm rot="926903">
            <a:off x="4237038" y="3402013"/>
            <a:ext cx="90487" cy="198437"/>
          </a:xfrm>
          <a:custGeom>
            <a:avLst/>
            <a:gdLst>
              <a:gd name="T0" fmla="*/ 2147483646 w 10000"/>
              <a:gd name="T1" fmla="*/ 2147483646 h 10437"/>
              <a:gd name="T2" fmla="*/ 2147483646 w 10000"/>
              <a:gd name="T3" fmla="*/ 2147483646 h 10437"/>
              <a:gd name="T4" fmla="*/ 2147483646 w 10000"/>
              <a:gd name="T5" fmla="*/ 2147483646 h 10437"/>
              <a:gd name="T6" fmla="*/ 2147483646 w 10000"/>
              <a:gd name="T7" fmla="*/ 2147483646 h 10437"/>
              <a:gd name="T8" fmla="*/ 2147483646 w 10000"/>
              <a:gd name="T9" fmla="*/ 2147483646 h 10437"/>
              <a:gd name="T10" fmla="*/ 2147483646 w 10000"/>
              <a:gd name="T11" fmla="*/ 2147483646 h 10437"/>
              <a:gd name="T12" fmla="*/ 2147483646 w 10000"/>
              <a:gd name="T13" fmla="*/ 2147483646 h 10437"/>
              <a:gd name="T14" fmla="*/ 2147483646 w 10000"/>
              <a:gd name="T15" fmla="*/ 2147483646 h 10437"/>
              <a:gd name="T16" fmla="*/ 2147483646 w 10000"/>
              <a:gd name="T17" fmla="*/ 2147483646 h 10437"/>
              <a:gd name="T18" fmla="*/ 2147483646 w 10000"/>
              <a:gd name="T19" fmla="*/ 2147483646 h 10437"/>
              <a:gd name="T20" fmla="*/ 2147483646 w 10000"/>
              <a:gd name="T21" fmla="*/ 2147483646 h 10437"/>
              <a:gd name="T22" fmla="*/ 2147483646 w 10000"/>
              <a:gd name="T23" fmla="*/ 0 h 10437"/>
              <a:gd name="T24" fmla="*/ 1652181647 w 10000"/>
              <a:gd name="T25" fmla="*/ 2147483646 h 10437"/>
              <a:gd name="T26" fmla="*/ 1101414143 w 10000"/>
              <a:gd name="T27" fmla="*/ 2147483646 h 10437"/>
              <a:gd name="T28" fmla="*/ 680164610 w 10000"/>
              <a:gd name="T29" fmla="*/ 2147483646 h 10437"/>
              <a:gd name="T30" fmla="*/ 1101414143 w 10000"/>
              <a:gd name="T31" fmla="*/ 2147483646 h 10437"/>
              <a:gd name="T32" fmla="*/ 1101414143 w 10000"/>
              <a:gd name="T33" fmla="*/ 2147483646 h 10437"/>
              <a:gd name="T34" fmla="*/ 126118672 w 10000"/>
              <a:gd name="T35" fmla="*/ 2147483646 h 10437"/>
              <a:gd name="T36" fmla="*/ 0 w 10000"/>
              <a:gd name="T37" fmla="*/ 2147483646 h 10437"/>
              <a:gd name="T38" fmla="*/ 357975358 w 10000"/>
              <a:gd name="T39" fmla="*/ 2147483646 h 10437"/>
              <a:gd name="T40" fmla="*/ 1101414143 w 10000"/>
              <a:gd name="T41" fmla="*/ 2147483646 h 10437"/>
              <a:gd name="T42" fmla="*/ 623990471 w 10000"/>
              <a:gd name="T43" fmla="*/ 2147483646 h 10437"/>
              <a:gd name="T44" fmla="*/ 2147483646 w 10000"/>
              <a:gd name="T45" fmla="*/ 2147483646 h 10437"/>
              <a:gd name="T46" fmla="*/ 2147483646 w 10000"/>
              <a:gd name="T47" fmla="*/ 2147483646 h 10437"/>
              <a:gd name="T48" fmla="*/ 2147483646 w 10000"/>
              <a:gd name="T49" fmla="*/ 2147483646 h 10437"/>
              <a:gd name="T50" fmla="*/ 2147483646 w 10000"/>
              <a:gd name="T51" fmla="*/ 2147483646 h 104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0000" h="10437">
                <a:moveTo>
                  <a:pt x="7000" y="8110"/>
                </a:moveTo>
                <a:lnTo>
                  <a:pt x="7000" y="7638"/>
                </a:lnTo>
                <a:cubicBezTo>
                  <a:pt x="7083" y="7334"/>
                  <a:pt x="7165" y="7030"/>
                  <a:pt x="7248" y="6726"/>
                </a:cubicBezTo>
                <a:lnTo>
                  <a:pt x="8000" y="5748"/>
                </a:lnTo>
                <a:lnTo>
                  <a:pt x="8000" y="5276"/>
                </a:lnTo>
                <a:cubicBezTo>
                  <a:pt x="8101" y="4899"/>
                  <a:pt x="8203" y="4522"/>
                  <a:pt x="8304" y="4145"/>
                </a:cubicBezTo>
                <a:lnTo>
                  <a:pt x="9000" y="3386"/>
                </a:lnTo>
                <a:cubicBezTo>
                  <a:pt x="9050" y="3079"/>
                  <a:pt x="9101" y="2772"/>
                  <a:pt x="9151" y="2465"/>
                </a:cubicBezTo>
                <a:lnTo>
                  <a:pt x="10000" y="1496"/>
                </a:lnTo>
                <a:lnTo>
                  <a:pt x="9000" y="1024"/>
                </a:lnTo>
                <a:lnTo>
                  <a:pt x="8000" y="472"/>
                </a:lnTo>
                <a:lnTo>
                  <a:pt x="5000" y="0"/>
                </a:lnTo>
                <a:lnTo>
                  <a:pt x="3000" y="472"/>
                </a:lnTo>
                <a:lnTo>
                  <a:pt x="2000" y="1024"/>
                </a:lnTo>
                <a:lnTo>
                  <a:pt x="1235" y="1429"/>
                </a:lnTo>
                <a:lnTo>
                  <a:pt x="2000" y="2913"/>
                </a:lnTo>
                <a:lnTo>
                  <a:pt x="2000" y="4803"/>
                </a:lnTo>
                <a:lnTo>
                  <a:pt x="229" y="6206"/>
                </a:lnTo>
                <a:cubicBezTo>
                  <a:pt x="153" y="6526"/>
                  <a:pt x="76" y="6845"/>
                  <a:pt x="0" y="7165"/>
                </a:cubicBezTo>
                <a:lnTo>
                  <a:pt x="650" y="7719"/>
                </a:lnTo>
                <a:lnTo>
                  <a:pt x="2000" y="7638"/>
                </a:lnTo>
                <a:lnTo>
                  <a:pt x="1133" y="10397"/>
                </a:lnTo>
                <a:lnTo>
                  <a:pt x="6483" y="10437"/>
                </a:lnTo>
                <a:cubicBezTo>
                  <a:pt x="6656" y="10000"/>
                  <a:pt x="7005" y="9867"/>
                  <a:pt x="7178" y="9430"/>
                </a:cubicBezTo>
                <a:cubicBezTo>
                  <a:pt x="7119" y="9305"/>
                  <a:pt x="7059" y="9180"/>
                  <a:pt x="7000" y="9055"/>
                </a:cubicBezTo>
                <a:lnTo>
                  <a:pt x="7000" y="81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" name="Freeform 341"/>
          <p:cNvSpPr>
            <a:spLocks/>
          </p:cNvSpPr>
          <p:nvPr/>
        </p:nvSpPr>
        <p:spPr bwMode="auto">
          <a:xfrm>
            <a:off x="4767263" y="3276600"/>
            <a:ext cx="190500" cy="84138"/>
          </a:xfrm>
          <a:custGeom>
            <a:avLst/>
            <a:gdLst>
              <a:gd name="T0" fmla="*/ 2147483646 w 10000"/>
              <a:gd name="T1" fmla="*/ 1938151997 h 10000"/>
              <a:gd name="T2" fmla="*/ 2147483646 w 10000"/>
              <a:gd name="T3" fmla="*/ 1291877393 h 10000"/>
              <a:gd name="T4" fmla="*/ 2147483646 w 10000"/>
              <a:gd name="T5" fmla="*/ 1291877393 h 10000"/>
              <a:gd name="T6" fmla="*/ 2147483646 w 10000"/>
              <a:gd name="T7" fmla="*/ 645938692 h 10000"/>
              <a:gd name="T8" fmla="*/ 2147483646 w 10000"/>
              <a:gd name="T9" fmla="*/ 322947012 h 10000"/>
              <a:gd name="T10" fmla="*/ 2147483646 w 10000"/>
              <a:gd name="T11" fmla="*/ 322947012 h 10000"/>
              <a:gd name="T12" fmla="*/ 2147483646 w 10000"/>
              <a:gd name="T13" fmla="*/ 0 h 10000"/>
              <a:gd name="T14" fmla="*/ 2147483646 w 10000"/>
              <a:gd name="T15" fmla="*/ 322947012 h 10000"/>
              <a:gd name="T16" fmla="*/ 2147483646 w 10000"/>
              <a:gd name="T17" fmla="*/ 322947012 h 10000"/>
              <a:gd name="T18" fmla="*/ 2147483646 w 10000"/>
              <a:gd name="T19" fmla="*/ 645938692 h 10000"/>
              <a:gd name="T20" fmla="*/ 2147483646 w 10000"/>
              <a:gd name="T21" fmla="*/ 968885712 h 10000"/>
              <a:gd name="T22" fmla="*/ 2147483646 w 10000"/>
              <a:gd name="T23" fmla="*/ 1614824337 h 10000"/>
              <a:gd name="T24" fmla="*/ 2147483646 w 10000"/>
              <a:gd name="T25" fmla="*/ 1938151997 h 10000"/>
              <a:gd name="T26" fmla="*/ 2147483646 w 10000"/>
              <a:gd name="T27" fmla="*/ 1938151997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0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2147483646 h 10000"/>
              <a:gd name="T46" fmla="*/ 2147483646 w 10000"/>
              <a:gd name="T47" fmla="*/ 2147483646 h 10000"/>
              <a:gd name="T48" fmla="*/ 2147483646 w 10000"/>
              <a:gd name="T49" fmla="*/ 2147483646 h 10000"/>
              <a:gd name="T50" fmla="*/ 2147483646 w 10000"/>
              <a:gd name="T51" fmla="*/ 2147483646 h 10000"/>
              <a:gd name="T52" fmla="*/ 2147483646 w 10000"/>
              <a:gd name="T53" fmla="*/ 2147483646 h 10000"/>
              <a:gd name="T54" fmla="*/ 2147483646 w 10000"/>
              <a:gd name="T55" fmla="*/ 2147483646 h 10000"/>
              <a:gd name="T56" fmla="*/ 2147483646 w 10000"/>
              <a:gd name="T57" fmla="*/ 1938151997 h 1000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0000" h="10000">
                <a:moveTo>
                  <a:pt x="9583" y="5455"/>
                </a:moveTo>
                <a:lnTo>
                  <a:pt x="10000" y="3636"/>
                </a:lnTo>
                <a:lnTo>
                  <a:pt x="9583" y="1818"/>
                </a:lnTo>
                <a:lnTo>
                  <a:pt x="9583" y="909"/>
                </a:lnTo>
                <a:lnTo>
                  <a:pt x="9167" y="909"/>
                </a:lnTo>
                <a:lnTo>
                  <a:pt x="7500" y="0"/>
                </a:lnTo>
                <a:lnTo>
                  <a:pt x="7083" y="909"/>
                </a:lnTo>
                <a:lnTo>
                  <a:pt x="5833" y="909"/>
                </a:lnTo>
                <a:lnTo>
                  <a:pt x="5417" y="1818"/>
                </a:lnTo>
                <a:lnTo>
                  <a:pt x="4583" y="2727"/>
                </a:lnTo>
                <a:lnTo>
                  <a:pt x="5000" y="4545"/>
                </a:lnTo>
                <a:cubicBezTo>
                  <a:pt x="5000" y="4545"/>
                  <a:pt x="5000" y="5455"/>
                  <a:pt x="4583" y="5455"/>
                </a:cubicBezTo>
                <a:lnTo>
                  <a:pt x="4167" y="5455"/>
                </a:lnTo>
                <a:lnTo>
                  <a:pt x="2500" y="6364"/>
                </a:lnTo>
                <a:lnTo>
                  <a:pt x="1667" y="6364"/>
                </a:lnTo>
                <a:lnTo>
                  <a:pt x="417" y="6364"/>
                </a:lnTo>
                <a:lnTo>
                  <a:pt x="0" y="6364"/>
                </a:lnTo>
                <a:lnTo>
                  <a:pt x="417" y="7273"/>
                </a:lnTo>
                <a:lnTo>
                  <a:pt x="1250" y="9091"/>
                </a:lnTo>
                <a:lnTo>
                  <a:pt x="1667" y="10000"/>
                </a:lnTo>
                <a:lnTo>
                  <a:pt x="2083" y="9091"/>
                </a:lnTo>
                <a:lnTo>
                  <a:pt x="3750" y="9091"/>
                </a:lnTo>
                <a:lnTo>
                  <a:pt x="5417" y="10000"/>
                </a:lnTo>
                <a:lnTo>
                  <a:pt x="5833" y="10000"/>
                </a:lnTo>
                <a:lnTo>
                  <a:pt x="7500" y="10000"/>
                </a:lnTo>
                <a:lnTo>
                  <a:pt x="8750" y="8182"/>
                </a:lnTo>
                <a:lnTo>
                  <a:pt x="9167" y="8182"/>
                </a:lnTo>
                <a:cubicBezTo>
                  <a:pt x="9306" y="7273"/>
                  <a:pt x="9444" y="6364"/>
                  <a:pt x="9583" y="5455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Freeform 342"/>
          <p:cNvSpPr>
            <a:spLocks/>
          </p:cNvSpPr>
          <p:nvPr/>
        </p:nvSpPr>
        <p:spPr bwMode="auto">
          <a:xfrm rot="471028">
            <a:off x="4440238" y="3171825"/>
            <a:ext cx="304800" cy="293688"/>
          </a:xfrm>
          <a:custGeom>
            <a:avLst/>
            <a:gdLst>
              <a:gd name="T0" fmla="*/ 2147483646 w 10043"/>
              <a:gd name="T1" fmla="*/ 2147483646 h 10000"/>
              <a:gd name="T2" fmla="*/ 2147483646 w 10043"/>
              <a:gd name="T3" fmla="*/ 2147483646 h 10000"/>
              <a:gd name="T4" fmla="*/ 2147483646 w 10043"/>
              <a:gd name="T5" fmla="*/ 2147483646 h 10000"/>
              <a:gd name="T6" fmla="*/ 2147483646 w 10043"/>
              <a:gd name="T7" fmla="*/ 2147483646 h 10000"/>
              <a:gd name="T8" fmla="*/ 2147483646 w 10043"/>
              <a:gd name="T9" fmla="*/ 2147483646 h 10000"/>
              <a:gd name="T10" fmla="*/ 2147483646 w 10043"/>
              <a:gd name="T11" fmla="*/ 2147483646 h 10000"/>
              <a:gd name="T12" fmla="*/ 2147483646 w 10043"/>
              <a:gd name="T13" fmla="*/ 2147483646 h 10000"/>
              <a:gd name="T14" fmla="*/ 2147483646 w 10043"/>
              <a:gd name="T15" fmla="*/ 2147483646 h 10000"/>
              <a:gd name="T16" fmla="*/ 2147483646 w 10043"/>
              <a:gd name="T17" fmla="*/ 2147483646 h 10000"/>
              <a:gd name="T18" fmla="*/ 2147483646 w 10043"/>
              <a:gd name="T19" fmla="*/ 2147483646 h 10000"/>
              <a:gd name="T20" fmla="*/ 2147483646 w 10043"/>
              <a:gd name="T21" fmla="*/ 2147483646 h 10000"/>
              <a:gd name="T22" fmla="*/ 2147483646 w 10043"/>
              <a:gd name="T23" fmla="*/ 2147483646 h 10000"/>
              <a:gd name="T24" fmla="*/ 2147483646 w 10043"/>
              <a:gd name="T25" fmla="*/ 2147483646 h 10000"/>
              <a:gd name="T26" fmla="*/ 2147483646 w 10043"/>
              <a:gd name="T27" fmla="*/ 2147483646 h 10000"/>
              <a:gd name="T28" fmla="*/ 2147483646 w 10043"/>
              <a:gd name="T29" fmla="*/ 2147483646 h 10000"/>
              <a:gd name="T30" fmla="*/ 2147483646 w 10043"/>
              <a:gd name="T31" fmla="*/ 2147483646 h 10000"/>
              <a:gd name="T32" fmla="*/ 2147483646 w 10043"/>
              <a:gd name="T33" fmla="*/ 2147483646 h 10000"/>
              <a:gd name="T34" fmla="*/ 2147483646 w 10043"/>
              <a:gd name="T35" fmla="*/ 2147483646 h 10000"/>
              <a:gd name="T36" fmla="*/ 2147483646 w 10043"/>
              <a:gd name="T37" fmla="*/ 2147483646 h 10000"/>
              <a:gd name="T38" fmla="*/ 2147483646 w 10043"/>
              <a:gd name="T39" fmla="*/ 2147483646 h 10000"/>
              <a:gd name="T40" fmla="*/ 2147483646 w 10043"/>
              <a:gd name="T41" fmla="*/ 0 h 10000"/>
              <a:gd name="T42" fmla="*/ 2147483646 w 10043"/>
              <a:gd name="T43" fmla="*/ 2147483646 h 10000"/>
              <a:gd name="T44" fmla="*/ 2147483646 w 10043"/>
              <a:gd name="T45" fmla="*/ 2147483646 h 10000"/>
              <a:gd name="T46" fmla="*/ 2147483646 w 10043"/>
              <a:gd name="T47" fmla="*/ 2147483646 h 10000"/>
              <a:gd name="T48" fmla="*/ 2147483646 w 10043"/>
              <a:gd name="T49" fmla="*/ 2147483646 h 10000"/>
              <a:gd name="T50" fmla="*/ 2147483646 w 10043"/>
              <a:gd name="T51" fmla="*/ 2147483646 h 10000"/>
              <a:gd name="T52" fmla="*/ 2147483646 w 10043"/>
              <a:gd name="T53" fmla="*/ 2147483646 h 10000"/>
              <a:gd name="T54" fmla="*/ 2147483646 w 10043"/>
              <a:gd name="T55" fmla="*/ 2147483646 h 10000"/>
              <a:gd name="T56" fmla="*/ 2147483646 w 10043"/>
              <a:gd name="T57" fmla="*/ 2147483646 h 10000"/>
              <a:gd name="T58" fmla="*/ 2147483646 w 10043"/>
              <a:gd name="T59" fmla="*/ 2147483646 h 10000"/>
              <a:gd name="T60" fmla="*/ 2147483646 w 10043"/>
              <a:gd name="T61" fmla="*/ 2147483646 h 10000"/>
              <a:gd name="T62" fmla="*/ 2147483646 w 10043"/>
              <a:gd name="T63" fmla="*/ 2147483646 h 10000"/>
              <a:gd name="T64" fmla="*/ 2147483646 w 10043"/>
              <a:gd name="T65" fmla="*/ 2147483646 h 10000"/>
              <a:gd name="T66" fmla="*/ 2147483646 w 10043"/>
              <a:gd name="T67" fmla="*/ 2147483646 h 10000"/>
              <a:gd name="T68" fmla="*/ 2147483646 w 10043"/>
              <a:gd name="T69" fmla="*/ 2147483646 h 10000"/>
              <a:gd name="T70" fmla="*/ 2147483646 w 10043"/>
              <a:gd name="T71" fmla="*/ 2147483646 h 10000"/>
              <a:gd name="T72" fmla="*/ 2147483646 w 10043"/>
              <a:gd name="T73" fmla="*/ 2147483646 h 10000"/>
              <a:gd name="T74" fmla="*/ 2147483646 w 10043"/>
              <a:gd name="T75" fmla="*/ 2147483646 h 10000"/>
              <a:gd name="T76" fmla="*/ 2147483646 w 10043"/>
              <a:gd name="T77" fmla="*/ 2147483646 h 10000"/>
              <a:gd name="T78" fmla="*/ 2147483646 w 10043"/>
              <a:gd name="T79" fmla="*/ 2147483646 h 10000"/>
              <a:gd name="T80" fmla="*/ 2147483646 w 10043"/>
              <a:gd name="T81" fmla="*/ 2147483646 h 10000"/>
              <a:gd name="T82" fmla="*/ 2147483646 w 10043"/>
              <a:gd name="T83" fmla="*/ 2147483646 h 10000"/>
              <a:gd name="T84" fmla="*/ 2147483646 w 10043"/>
              <a:gd name="T85" fmla="*/ 2147483646 h 10000"/>
              <a:gd name="T86" fmla="*/ 2147483646 w 10043"/>
              <a:gd name="T87" fmla="*/ 2147483646 h 10000"/>
              <a:gd name="T88" fmla="*/ 2147483646 w 10043"/>
              <a:gd name="T89" fmla="*/ 2147483646 h 10000"/>
              <a:gd name="T90" fmla="*/ 2147483646 w 10043"/>
              <a:gd name="T91" fmla="*/ 2147483646 h 10000"/>
              <a:gd name="T92" fmla="*/ 2147483646 w 10043"/>
              <a:gd name="T93" fmla="*/ 2147483646 h 10000"/>
              <a:gd name="T94" fmla="*/ 2147483646 w 10043"/>
              <a:gd name="T95" fmla="*/ 2147483646 h 10000"/>
              <a:gd name="T96" fmla="*/ 2147483646 w 10043"/>
              <a:gd name="T97" fmla="*/ 2147483646 h 10000"/>
              <a:gd name="T98" fmla="*/ 2147483646 w 10043"/>
              <a:gd name="T99" fmla="*/ 2147483646 h 10000"/>
              <a:gd name="T100" fmla="*/ 2147483646 w 10043"/>
              <a:gd name="T101" fmla="*/ 2147483646 h 10000"/>
              <a:gd name="T102" fmla="*/ 2147483646 w 10043"/>
              <a:gd name="T103" fmla="*/ 2147483646 h 10000"/>
              <a:gd name="T104" fmla="*/ 2147483646 w 10043"/>
              <a:gd name="T105" fmla="*/ 2147483646 h 10000"/>
              <a:gd name="T106" fmla="*/ 2147483646 w 10043"/>
              <a:gd name="T107" fmla="*/ 2147483646 h 10000"/>
              <a:gd name="T108" fmla="*/ 2147483646 w 10043"/>
              <a:gd name="T109" fmla="*/ 2147483646 h 10000"/>
              <a:gd name="T110" fmla="*/ 2147483646 w 10043"/>
              <a:gd name="T111" fmla="*/ 2147483646 h 10000"/>
              <a:gd name="T112" fmla="*/ 2147483646 w 10043"/>
              <a:gd name="T113" fmla="*/ 2147483646 h 10000"/>
              <a:gd name="T114" fmla="*/ 2147483646 w 10043"/>
              <a:gd name="T115" fmla="*/ 2147483646 h 10000"/>
              <a:gd name="T116" fmla="*/ 2147483646 w 10043"/>
              <a:gd name="T117" fmla="*/ 2147483646 h 10000"/>
              <a:gd name="T118" fmla="*/ 2147483646 w 10043"/>
              <a:gd name="T119" fmla="*/ 2147483646 h 10000"/>
              <a:gd name="T120" fmla="*/ 2147483646 w 10043"/>
              <a:gd name="T121" fmla="*/ 2147483646 h 100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043" h="10000">
                <a:moveTo>
                  <a:pt x="9119" y="7195"/>
                </a:moveTo>
                <a:cubicBezTo>
                  <a:pt x="9204" y="7033"/>
                  <a:pt x="9249" y="6746"/>
                  <a:pt x="9276" y="6559"/>
                </a:cubicBezTo>
                <a:cubicBezTo>
                  <a:pt x="9302" y="6372"/>
                  <a:pt x="9276" y="6235"/>
                  <a:pt x="9276" y="6074"/>
                </a:cubicBezTo>
                <a:cubicBezTo>
                  <a:pt x="9191" y="5911"/>
                  <a:pt x="9105" y="5750"/>
                  <a:pt x="9020" y="5588"/>
                </a:cubicBezTo>
                <a:cubicBezTo>
                  <a:pt x="8849" y="5588"/>
                  <a:pt x="8579" y="5641"/>
                  <a:pt x="8508" y="5588"/>
                </a:cubicBezTo>
                <a:cubicBezTo>
                  <a:pt x="8437" y="5534"/>
                  <a:pt x="8566" y="5375"/>
                  <a:pt x="8596" y="5268"/>
                </a:cubicBezTo>
                <a:cubicBezTo>
                  <a:pt x="8822" y="4969"/>
                  <a:pt x="9120" y="4562"/>
                  <a:pt x="9276" y="4373"/>
                </a:cubicBezTo>
                <a:cubicBezTo>
                  <a:pt x="9431" y="4183"/>
                  <a:pt x="9446" y="4210"/>
                  <a:pt x="9531" y="4129"/>
                </a:cubicBezTo>
                <a:lnTo>
                  <a:pt x="9531" y="3158"/>
                </a:lnTo>
                <a:lnTo>
                  <a:pt x="10043" y="2672"/>
                </a:lnTo>
                <a:lnTo>
                  <a:pt x="9276" y="2429"/>
                </a:lnTo>
                <a:lnTo>
                  <a:pt x="8764" y="2186"/>
                </a:lnTo>
                <a:lnTo>
                  <a:pt x="7996" y="1943"/>
                </a:lnTo>
                <a:lnTo>
                  <a:pt x="7741" y="1700"/>
                </a:lnTo>
                <a:lnTo>
                  <a:pt x="7229" y="1457"/>
                </a:lnTo>
                <a:lnTo>
                  <a:pt x="6717" y="1215"/>
                </a:lnTo>
                <a:lnTo>
                  <a:pt x="6461" y="729"/>
                </a:lnTo>
                <a:lnTo>
                  <a:pt x="5950" y="486"/>
                </a:lnTo>
                <a:lnTo>
                  <a:pt x="5694" y="0"/>
                </a:lnTo>
                <a:lnTo>
                  <a:pt x="5182" y="243"/>
                </a:lnTo>
                <a:lnTo>
                  <a:pt x="4671" y="1215"/>
                </a:lnTo>
                <a:cubicBezTo>
                  <a:pt x="4586" y="1296"/>
                  <a:pt x="4545" y="1311"/>
                  <a:pt x="4415" y="1457"/>
                </a:cubicBezTo>
                <a:cubicBezTo>
                  <a:pt x="4285" y="1603"/>
                  <a:pt x="4129" y="1996"/>
                  <a:pt x="3890" y="2092"/>
                </a:cubicBezTo>
                <a:cubicBezTo>
                  <a:pt x="3651" y="2188"/>
                  <a:pt x="3168" y="2108"/>
                  <a:pt x="2979" y="2034"/>
                </a:cubicBezTo>
                <a:cubicBezTo>
                  <a:pt x="2790" y="1960"/>
                  <a:pt x="2862" y="1718"/>
                  <a:pt x="2757" y="1649"/>
                </a:cubicBezTo>
                <a:cubicBezTo>
                  <a:pt x="2652" y="1580"/>
                  <a:pt x="2418" y="1522"/>
                  <a:pt x="2348" y="1621"/>
                </a:cubicBezTo>
                <a:cubicBezTo>
                  <a:pt x="2279" y="1720"/>
                  <a:pt x="2337" y="2029"/>
                  <a:pt x="2340" y="2245"/>
                </a:cubicBezTo>
                <a:cubicBezTo>
                  <a:pt x="2343" y="2461"/>
                  <a:pt x="2491" y="2803"/>
                  <a:pt x="2368" y="2915"/>
                </a:cubicBezTo>
                <a:cubicBezTo>
                  <a:pt x="2245" y="3027"/>
                  <a:pt x="1781" y="2985"/>
                  <a:pt x="1601" y="2915"/>
                </a:cubicBezTo>
                <a:cubicBezTo>
                  <a:pt x="1421" y="2845"/>
                  <a:pt x="1442" y="2545"/>
                  <a:pt x="1289" y="2497"/>
                </a:cubicBezTo>
                <a:cubicBezTo>
                  <a:pt x="1136" y="2449"/>
                  <a:pt x="893" y="2584"/>
                  <a:pt x="684" y="2625"/>
                </a:cubicBezTo>
                <a:cubicBezTo>
                  <a:pt x="475" y="2666"/>
                  <a:pt x="131" y="2638"/>
                  <a:pt x="33" y="2742"/>
                </a:cubicBezTo>
                <a:cubicBezTo>
                  <a:pt x="-65" y="2846"/>
                  <a:pt x="82" y="3088"/>
                  <a:pt x="94" y="3251"/>
                </a:cubicBezTo>
                <a:cubicBezTo>
                  <a:pt x="106" y="3414"/>
                  <a:pt x="-17" y="3533"/>
                  <a:pt x="105" y="3720"/>
                </a:cubicBezTo>
                <a:cubicBezTo>
                  <a:pt x="228" y="3907"/>
                  <a:pt x="584" y="4264"/>
                  <a:pt x="833" y="4373"/>
                </a:cubicBezTo>
                <a:cubicBezTo>
                  <a:pt x="1082" y="4481"/>
                  <a:pt x="1345" y="4373"/>
                  <a:pt x="1601" y="4373"/>
                </a:cubicBezTo>
                <a:lnTo>
                  <a:pt x="1856" y="4616"/>
                </a:lnTo>
                <a:lnTo>
                  <a:pt x="1856" y="4859"/>
                </a:lnTo>
                <a:lnTo>
                  <a:pt x="2112" y="5345"/>
                </a:lnTo>
                <a:cubicBezTo>
                  <a:pt x="2197" y="5588"/>
                  <a:pt x="2283" y="5831"/>
                  <a:pt x="2368" y="6074"/>
                </a:cubicBezTo>
                <a:lnTo>
                  <a:pt x="2624" y="6316"/>
                </a:lnTo>
                <a:cubicBezTo>
                  <a:pt x="2624" y="6559"/>
                  <a:pt x="2696" y="6675"/>
                  <a:pt x="2624" y="7045"/>
                </a:cubicBezTo>
                <a:cubicBezTo>
                  <a:pt x="2551" y="7414"/>
                  <a:pt x="2272" y="8240"/>
                  <a:pt x="2188" y="8533"/>
                </a:cubicBezTo>
                <a:cubicBezTo>
                  <a:pt x="2104" y="8826"/>
                  <a:pt x="2064" y="8649"/>
                  <a:pt x="2118" y="8804"/>
                </a:cubicBezTo>
                <a:cubicBezTo>
                  <a:pt x="2173" y="8958"/>
                  <a:pt x="2390" y="9351"/>
                  <a:pt x="2516" y="9462"/>
                </a:cubicBezTo>
                <a:cubicBezTo>
                  <a:pt x="2643" y="9574"/>
                  <a:pt x="2734" y="9472"/>
                  <a:pt x="2880" y="9474"/>
                </a:cubicBezTo>
                <a:cubicBezTo>
                  <a:pt x="3025" y="9476"/>
                  <a:pt x="3220" y="9474"/>
                  <a:pt x="3391" y="9474"/>
                </a:cubicBezTo>
                <a:lnTo>
                  <a:pt x="4159" y="9717"/>
                </a:lnTo>
                <a:lnTo>
                  <a:pt x="4671" y="9717"/>
                </a:lnTo>
                <a:lnTo>
                  <a:pt x="5438" y="9960"/>
                </a:lnTo>
                <a:cubicBezTo>
                  <a:pt x="5609" y="9960"/>
                  <a:pt x="5793" y="10051"/>
                  <a:pt x="5950" y="9960"/>
                </a:cubicBezTo>
                <a:cubicBezTo>
                  <a:pt x="6106" y="9870"/>
                  <a:pt x="6222" y="9506"/>
                  <a:pt x="6375" y="9413"/>
                </a:cubicBezTo>
                <a:cubicBezTo>
                  <a:pt x="6529" y="9321"/>
                  <a:pt x="6594" y="9367"/>
                  <a:pt x="6869" y="9401"/>
                </a:cubicBezTo>
                <a:cubicBezTo>
                  <a:pt x="7143" y="9436"/>
                  <a:pt x="7722" y="9569"/>
                  <a:pt x="8022" y="9625"/>
                </a:cubicBezTo>
                <a:cubicBezTo>
                  <a:pt x="8322" y="9682"/>
                  <a:pt x="8393" y="9858"/>
                  <a:pt x="8668" y="9743"/>
                </a:cubicBezTo>
                <a:cubicBezTo>
                  <a:pt x="8942" y="9628"/>
                  <a:pt x="9580" y="8937"/>
                  <a:pt x="9665" y="8937"/>
                </a:cubicBezTo>
                <a:lnTo>
                  <a:pt x="9079" y="8091"/>
                </a:lnTo>
                <a:cubicBezTo>
                  <a:pt x="9008" y="7886"/>
                  <a:pt x="8985" y="7957"/>
                  <a:pt x="8942" y="7836"/>
                </a:cubicBezTo>
                <a:cubicBezTo>
                  <a:pt x="8899" y="7714"/>
                  <a:pt x="9114" y="7387"/>
                  <a:pt x="9119" y="7195"/>
                </a:cubicBez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Freeform 343"/>
          <p:cNvSpPr>
            <a:spLocks/>
          </p:cNvSpPr>
          <p:nvPr/>
        </p:nvSpPr>
        <p:spPr bwMode="auto">
          <a:xfrm>
            <a:off x="4699000" y="3348038"/>
            <a:ext cx="311150" cy="315912"/>
          </a:xfrm>
          <a:custGeom>
            <a:avLst/>
            <a:gdLst>
              <a:gd name="T0" fmla="*/ 2147483646 w 154"/>
              <a:gd name="T1" fmla="*/ 2147483646 h 154"/>
              <a:gd name="T2" fmla="*/ 2147483646 w 154"/>
              <a:gd name="T3" fmla="*/ 0 h 154"/>
              <a:gd name="T4" fmla="*/ 2147483646 w 154"/>
              <a:gd name="T5" fmla="*/ 0 h 154"/>
              <a:gd name="T6" fmla="*/ 2147483646 w 154"/>
              <a:gd name="T7" fmla="*/ 2147483646 h 154"/>
              <a:gd name="T8" fmla="*/ 2147483646 w 154"/>
              <a:gd name="T9" fmla="*/ 2147483646 h 154"/>
              <a:gd name="T10" fmla="*/ 2147483646 w 154"/>
              <a:gd name="T11" fmla="*/ 2147483646 h 154"/>
              <a:gd name="T12" fmla="*/ 2147483646 w 154"/>
              <a:gd name="T13" fmla="*/ 2147483646 h 154"/>
              <a:gd name="T14" fmla="*/ 2147483646 w 154"/>
              <a:gd name="T15" fmla="*/ 2147483646 h 154"/>
              <a:gd name="T16" fmla="*/ 2147483646 w 154"/>
              <a:gd name="T17" fmla="*/ 2147483646 h 154"/>
              <a:gd name="T18" fmla="*/ 2147483646 w 154"/>
              <a:gd name="T19" fmla="*/ 2147483646 h 154"/>
              <a:gd name="T20" fmla="*/ 2147483646 w 154"/>
              <a:gd name="T21" fmla="*/ 2147483646 h 154"/>
              <a:gd name="T22" fmla="*/ 0 w 154"/>
              <a:gd name="T23" fmla="*/ 2147483646 h 154"/>
              <a:gd name="T24" fmla="*/ 2147483646 w 154"/>
              <a:gd name="T25" fmla="*/ 2147483646 h 154"/>
              <a:gd name="T26" fmla="*/ 2147483646 w 154"/>
              <a:gd name="T27" fmla="*/ 2147483646 h 154"/>
              <a:gd name="T28" fmla="*/ 2147483646 w 154"/>
              <a:gd name="T29" fmla="*/ 2147483646 h 154"/>
              <a:gd name="T30" fmla="*/ 2147483646 w 154"/>
              <a:gd name="T31" fmla="*/ 2147483646 h 154"/>
              <a:gd name="T32" fmla="*/ 2147483646 w 154"/>
              <a:gd name="T33" fmla="*/ 2147483646 h 154"/>
              <a:gd name="T34" fmla="*/ 2147483646 w 154"/>
              <a:gd name="T35" fmla="*/ 2147483646 h 154"/>
              <a:gd name="T36" fmla="*/ 2147483646 w 154"/>
              <a:gd name="T37" fmla="*/ 2147483646 h 154"/>
              <a:gd name="T38" fmla="*/ 2147483646 w 154"/>
              <a:gd name="T39" fmla="*/ 2147483646 h 154"/>
              <a:gd name="T40" fmla="*/ 2147483646 w 154"/>
              <a:gd name="T41" fmla="*/ 2147483646 h 154"/>
              <a:gd name="T42" fmla="*/ 2147483646 w 154"/>
              <a:gd name="T43" fmla="*/ 2147483646 h 154"/>
              <a:gd name="T44" fmla="*/ 2147483646 w 154"/>
              <a:gd name="T45" fmla="*/ 2147483646 h 154"/>
              <a:gd name="T46" fmla="*/ 2147483646 w 154"/>
              <a:gd name="T47" fmla="*/ 2147483646 h 154"/>
              <a:gd name="T48" fmla="*/ 2147483646 w 154"/>
              <a:gd name="T49" fmla="*/ 2147483646 h 154"/>
              <a:gd name="T50" fmla="*/ 2147483646 w 154"/>
              <a:gd name="T51" fmla="*/ 2147483646 h 154"/>
              <a:gd name="T52" fmla="*/ 2147483646 w 154"/>
              <a:gd name="T53" fmla="*/ 2147483646 h 154"/>
              <a:gd name="T54" fmla="*/ 2147483646 w 154"/>
              <a:gd name="T55" fmla="*/ 2147483646 h 154"/>
              <a:gd name="T56" fmla="*/ 2147483646 w 154"/>
              <a:gd name="T57" fmla="*/ 2147483646 h 154"/>
              <a:gd name="T58" fmla="*/ 2147483646 w 154"/>
              <a:gd name="T59" fmla="*/ 2147483646 h 154"/>
              <a:gd name="T60" fmla="*/ 2147483646 w 154"/>
              <a:gd name="T61" fmla="*/ 2147483646 h 154"/>
              <a:gd name="T62" fmla="*/ 2147483646 w 154"/>
              <a:gd name="T63" fmla="*/ 2147483646 h 154"/>
              <a:gd name="T64" fmla="*/ 2147483646 w 154"/>
              <a:gd name="T65" fmla="*/ 2147483646 h 154"/>
              <a:gd name="T66" fmla="*/ 2147483646 w 154"/>
              <a:gd name="T67" fmla="*/ 2147483646 h 1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54" h="154">
                <a:moveTo>
                  <a:pt x="87" y="4"/>
                </a:moveTo>
                <a:lnTo>
                  <a:pt x="71" y="0"/>
                </a:lnTo>
                <a:lnTo>
                  <a:pt x="54" y="0"/>
                </a:lnTo>
                <a:lnTo>
                  <a:pt x="50" y="4"/>
                </a:lnTo>
                <a:lnTo>
                  <a:pt x="46" y="4"/>
                </a:lnTo>
                <a:lnTo>
                  <a:pt x="37" y="8"/>
                </a:lnTo>
                <a:lnTo>
                  <a:pt x="25" y="12"/>
                </a:lnTo>
                <a:lnTo>
                  <a:pt x="21" y="8"/>
                </a:lnTo>
                <a:lnTo>
                  <a:pt x="8" y="16"/>
                </a:lnTo>
                <a:lnTo>
                  <a:pt x="4" y="16"/>
                </a:lnTo>
                <a:lnTo>
                  <a:pt x="4" y="25"/>
                </a:lnTo>
                <a:lnTo>
                  <a:pt x="0" y="33"/>
                </a:lnTo>
                <a:lnTo>
                  <a:pt x="4" y="45"/>
                </a:lnTo>
                <a:lnTo>
                  <a:pt x="12" y="54"/>
                </a:lnTo>
                <a:lnTo>
                  <a:pt x="21" y="45"/>
                </a:lnTo>
                <a:lnTo>
                  <a:pt x="42" y="54"/>
                </a:lnTo>
                <a:lnTo>
                  <a:pt x="54" y="78"/>
                </a:lnTo>
                <a:lnTo>
                  <a:pt x="67" y="95"/>
                </a:lnTo>
                <a:lnTo>
                  <a:pt x="96" y="112"/>
                </a:lnTo>
                <a:lnTo>
                  <a:pt x="114" y="126"/>
                </a:lnTo>
                <a:lnTo>
                  <a:pt x="106" y="154"/>
                </a:lnTo>
                <a:lnTo>
                  <a:pt x="133" y="133"/>
                </a:lnTo>
                <a:lnTo>
                  <a:pt x="133" y="120"/>
                </a:lnTo>
                <a:lnTo>
                  <a:pt x="146" y="124"/>
                </a:lnTo>
                <a:lnTo>
                  <a:pt x="154" y="124"/>
                </a:lnTo>
                <a:lnTo>
                  <a:pt x="133" y="104"/>
                </a:lnTo>
                <a:lnTo>
                  <a:pt x="117" y="91"/>
                </a:lnTo>
                <a:lnTo>
                  <a:pt x="104" y="87"/>
                </a:lnTo>
                <a:lnTo>
                  <a:pt x="87" y="58"/>
                </a:lnTo>
                <a:lnTo>
                  <a:pt x="79" y="41"/>
                </a:lnTo>
                <a:lnTo>
                  <a:pt x="83" y="25"/>
                </a:lnTo>
                <a:lnTo>
                  <a:pt x="87" y="25"/>
                </a:lnTo>
                <a:lnTo>
                  <a:pt x="87" y="16"/>
                </a:lnTo>
                <a:lnTo>
                  <a:pt x="87" y="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Freeform 344"/>
          <p:cNvSpPr>
            <a:spLocks/>
          </p:cNvSpPr>
          <p:nvPr/>
        </p:nvSpPr>
        <p:spPr bwMode="auto">
          <a:xfrm>
            <a:off x="4691063" y="3040063"/>
            <a:ext cx="200025" cy="292100"/>
          </a:xfrm>
          <a:custGeom>
            <a:avLst/>
            <a:gdLst>
              <a:gd name="T0" fmla="*/ 2147483646 w 10045"/>
              <a:gd name="T1" fmla="*/ 2147483646 h 10019"/>
              <a:gd name="T2" fmla="*/ 2147483646 w 10045"/>
              <a:gd name="T3" fmla="*/ 2147483646 h 10019"/>
              <a:gd name="T4" fmla="*/ 2147483646 w 10045"/>
              <a:gd name="T5" fmla="*/ 2147483646 h 10019"/>
              <a:gd name="T6" fmla="*/ 2147483646 w 10045"/>
              <a:gd name="T7" fmla="*/ 2147483646 h 10019"/>
              <a:gd name="T8" fmla="*/ 2147483646 w 10045"/>
              <a:gd name="T9" fmla="*/ 2147483646 h 10019"/>
              <a:gd name="T10" fmla="*/ 2147483646 w 10045"/>
              <a:gd name="T11" fmla="*/ 2147483646 h 10019"/>
              <a:gd name="T12" fmla="*/ 2147483646 w 10045"/>
              <a:gd name="T13" fmla="*/ 2147483646 h 10019"/>
              <a:gd name="T14" fmla="*/ 2147483646 w 10045"/>
              <a:gd name="T15" fmla="*/ 2147483646 h 10019"/>
              <a:gd name="T16" fmla="*/ 2147483646 w 10045"/>
              <a:gd name="T17" fmla="*/ 2147483646 h 10019"/>
              <a:gd name="T18" fmla="*/ 0 w 10045"/>
              <a:gd name="T19" fmla="*/ 2147483646 h 10019"/>
              <a:gd name="T20" fmla="*/ 2147483646 w 10045"/>
              <a:gd name="T21" fmla="*/ 2147483646 h 10019"/>
              <a:gd name="T22" fmla="*/ 2147483646 w 10045"/>
              <a:gd name="T23" fmla="*/ 2147483646 h 10019"/>
              <a:gd name="T24" fmla="*/ 2147483646 w 10045"/>
              <a:gd name="T25" fmla="*/ 2147483646 h 10019"/>
              <a:gd name="T26" fmla="*/ 2147483646 w 10045"/>
              <a:gd name="T27" fmla="*/ 2147483646 h 10019"/>
              <a:gd name="T28" fmla="*/ 2147483646 w 10045"/>
              <a:gd name="T29" fmla="*/ 2147483646 h 10019"/>
              <a:gd name="T30" fmla="*/ 2147483646 w 10045"/>
              <a:gd name="T31" fmla="*/ 2147483646 h 10019"/>
              <a:gd name="T32" fmla="*/ 2147483646 w 10045"/>
              <a:gd name="T33" fmla="*/ 2147483646 h 10019"/>
              <a:gd name="T34" fmla="*/ 2147483646 w 10045"/>
              <a:gd name="T35" fmla="*/ 2147483646 h 10019"/>
              <a:gd name="T36" fmla="*/ 2147483646 w 10045"/>
              <a:gd name="T37" fmla="*/ 2147483646 h 10019"/>
              <a:gd name="T38" fmla="*/ 2147483646 w 10045"/>
              <a:gd name="T39" fmla="*/ 2147483646 h 10019"/>
              <a:gd name="T40" fmla="*/ 2147483646 w 10045"/>
              <a:gd name="T41" fmla="*/ 2147483646 h 10019"/>
              <a:gd name="T42" fmla="*/ 2147483646 w 10045"/>
              <a:gd name="T43" fmla="*/ 2147483646 h 10019"/>
              <a:gd name="T44" fmla="*/ 2147483646 w 10045"/>
              <a:gd name="T45" fmla="*/ 2147483646 h 10019"/>
              <a:gd name="T46" fmla="*/ 2147483646 w 10045"/>
              <a:gd name="T47" fmla="*/ 2147483646 h 10019"/>
              <a:gd name="T48" fmla="*/ 2147483646 w 10045"/>
              <a:gd name="T49" fmla="*/ 2147483646 h 10019"/>
              <a:gd name="T50" fmla="*/ 2147483646 w 10045"/>
              <a:gd name="T51" fmla="*/ 2147483646 h 10019"/>
              <a:gd name="T52" fmla="*/ 2147483646 w 10045"/>
              <a:gd name="T53" fmla="*/ 2147483646 h 10019"/>
              <a:gd name="T54" fmla="*/ 2147483646 w 10045"/>
              <a:gd name="T55" fmla="*/ 2147483646 h 10019"/>
              <a:gd name="T56" fmla="*/ 2147483646 w 10045"/>
              <a:gd name="T57" fmla="*/ 2147483646 h 10019"/>
              <a:gd name="T58" fmla="*/ 2147483646 w 10045"/>
              <a:gd name="T59" fmla="*/ 2147483646 h 10019"/>
              <a:gd name="T60" fmla="*/ 2147483646 w 10045"/>
              <a:gd name="T61" fmla="*/ 2147483646 h 10019"/>
              <a:gd name="T62" fmla="*/ 2147483646 w 10045"/>
              <a:gd name="T63" fmla="*/ 2147483646 h 10019"/>
              <a:gd name="T64" fmla="*/ 2147483646 w 10045"/>
              <a:gd name="T65" fmla="*/ 2147483646 h 10019"/>
              <a:gd name="T66" fmla="*/ 2147483646 w 10045"/>
              <a:gd name="T67" fmla="*/ 2147483646 h 10019"/>
              <a:gd name="T68" fmla="*/ 2147483646 w 10045"/>
              <a:gd name="T69" fmla="*/ 2147483646 h 10019"/>
              <a:gd name="T70" fmla="*/ 2147483646 w 10045"/>
              <a:gd name="T71" fmla="*/ 2147483646 h 10019"/>
              <a:gd name="T72" fmla="*/ 2147483646 w 10045"/>
              <a:gd name="T73" fmla="*/ 2147483646 h 10019"/>
              <a:gd name="T74" fmla="*/ 2147483646 w 10045"/>
              <a:gd name="T75" fmla="*/ 2147483646 h 10019"/>
              <a:gd name="T76" fmla="*/ 2147483646 w 10045"/>
              <a:gd name="T77" fmla="*/ 2147483646 h 10019"/>
              <a:gd name="T78" fmla="*/ 2147483646 w 10045"/>
              <a:gd name="T79" fmla="*/ 2147483646 h 10019"/>
              <a:gd name="T80" fmla="*/ 2147483646 w 10045"/>
              <a:gd name="T81" fmla="*/ 2147483646 h 10019"/>
              <a:gd name="T82" fmla="*/ 2147483646 w 10045"/>
              <a:gd name="T83" fmla="*/ 2147483646 h 10019"/>
              <a:gd name="T84" fmla="*/ 2147483646 w 10045"/>
              <a:gd name="T85" fmla="*/ 2147483646 h 10019"/>
              <a:gd name="T86" fmla="*/ 2147483646 w 10045"/>
              <a:gd name="T87" fmla="*/ 2147483646 h 10019"/>
              <a:gd name="T88" fmla="*/ 2147483646 w 10045"/>
              <a:gd name="T89" fmla="*/ 2147483646 h 10019"/>
              <a:gd name="T90" fmla="*/ 2147483646 w 10045"/>
              <a:gd name="T91" fmla="*/ 2147483646 h 10019"/>
              <a:gd name="T92" fmla="*/ 2147483646 w 10045"/>
              <a:gd name="T93" fmla="*/ 2147483646 h 10019"/>
              <a:gd name="T94" fmla="*/ 2147483646 w 10045"/>
              <a:gd name="T95" fmla="*/ 2147483646 h 10019"/>
              <a:gd name="T96" fmla="*/ 2147483646 w 10045"/>
              <a:gd name="T97" fmla="*/ 2147483646 h 10019"/>
              <a:gd name="T98" fmla="*/ 2147483646 w 10045"/>
              <a:gd name="T99" fmla="*/ 2147483646 h 10019"/>
              <a:gd name="T100" fmla="*/ 2147483646 w 10045"/>
              <a:gd name="T101" fmla="*/ 2147483646 h 10019"/>
              <a:gd name="T102" fmla="*/ 2147483646 w 10045"/>
              <a:gd name="T103" fmla="*/ 0 h 10019"/>
              <a:gd name="T104" fmla="*/ 2147483646 w 10045"/>
              <a:gd name="T105" fmla="*/ 2147483646 h 10019"/>
              <a:gd name="T106" fmla="*/ 2147483646 w 10045"/>
              <a:gd name="T107" fmla="*/ 2147483646 h 10019"/>
              <a:gd name="T108" fmla="*/ 2147483646 w 10045"/>
              <a:gd name="T109" fmla="*/ 2147483646 h 10019"/>
              <a:gd name="T110" fmla="*/ 2147483646 w 10045"/>
              <a:gd name="T111" fmla="*/ 2147483646 h 10019"/>
              <a:gd name="T112" fmla="*/ 2147483646 w 10045"/>
              <a:gd name="T113" fmla="*/ 2147483646 h 10019"/>
              <a:gd name="T114" fmla="*/ 2147483646 w 10045"/>
              <a:gd name="T115" fmla="*/ 2147483646 h 10019"/>
              <a:gd name="T116" fmla="*/ 2147483646 w 10045"/>
              <a:gd name="T117" fmla="*/ 2147483646 h 10019"/>
              <a:gd name="T118" fmla="*/ 2147483646 w 10045"/>
              <a:gd name="T119" fmla="*/ 2147483646 h 1001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045" h="10019">
                <a:moveTo>
                  <a:pt x="1724" y="2609"/>
                </a:moveTo>
                <a:lnTo>
                  <a:pt x="1379" y="3132"/>
                </a:lnTo>
                <a:lnTo>
                  <a:pt x="1379" y="3915"/>
                </a:lnTo>
                <a:lnTo>
                  <a:pt x="690" y="4436"/>
                </a:lnTo>
                <a:lnTo>
                  <a:pt x="690" y="5219"/>
                </a:lnTo>
                <a:lnTo>
                  <a:pt x="345" y="5741"/>
                </a:lnTo>
                <a:lnTo>
                  <a:pt x="690" y="6263"/>
                </a:lnTo>
                <a:lnTo>
                  <a:pt x="345" y="6786"/>
                </a:lnTo>
                <a:lnTo>
                  <a:pt x="0" y="7306"/>
                </a:lnTo>
                <a:lnTo>
                  <a:pt x="1034" y="7568"/>
                </a:lnTo>
                <a:lnTo>
                  <a:pt x="1724" y="7829"/>
                </a:lnTo>
                <a:cubicBezTo>
                  <a:pt x="2069" y="7916"/>
                  <a:pt x="2675" y="8005"/>
                  <a:pt x="2759" y="8090"/>
                </a:cubicBezTo>
                <a:cubicBezTo>
                  <a:pt x="2843" y="8175"/>
                  <a:pt x="2382" y="8117"/>
                  <a:pt x="2230" y="8339"/>
                </a:cubicBezTo>
                <a:cubicBezTo>
                  <a:pt x="2078" y="8560"/>
                  <a:pt x="1874" y="9189"/>
                  <a:pt x="1848" y="9422"/>
                </a:cubicBezTo>
                <a:cubicBezTo>
                  <a:pt x="1822" y="9656"/>
                  <a:pt x="1806" y="9700"/>
                  <a:pt x="2073" y="9738"/>
                </a:cubicBezTo>
                <a:cubicBezTo>
                  <a:pt x="2340" y="9777"/>
                  <a:pt x="3104" y="9626"/>
                  <a:pt x="3448" y="9656"/>
                </a:cubicBezTo>
                <a:cubicBezTo>
                  <a:pt x="3792" y="9686"/>
                  <a:pt x="3969" y="9858"/>
                  <a:pt x="4138" y="9917"/>
                </a:cubicBezTo>
                <a:cubicBezTo>
                  <a:pt x="4307" y="9976"/>
                  <a:pt x="4368" y="9999"/>
                  <a:pt x="4463" y="10013"/>
                </a:cubicBezTo>
                <a:cubicBezTo>
                  <a:pt x="4558" y="10027"/>
                  <a:pt x="4532" y="10015"/>
                  <a:pt x="4708" y="9999"/>
                </a:cubicBezTo>
                <a:cubicBezTo>
                  <a:pt x="4884" y="9983"/>
                  <a:pt x="5267" y="9931"/>
                  <a:pt x="5517" y="9917"/>
                </a:cubicBezTo>
                <a:cubicBezTo>
                  <a:pt x="5767" y="9903"/>
                  <a:pt x="5977" y="9917"/>
                  <a:pt x="6207" y="9917"/>
                </a:cubicBezTo>
                <a:cubicBezTo>
                  <a:pt x="6667" y="9830"/>
                  <a:pt x="7228" y="9704"/>
                  <a:pt x="7586" y="9656"/>
                </a:cubicBezTo>
                <a:cubicBezTo>
                  <a:pt x="7944" y="9608"/>
                  <a:pt x="8185" y="9677"/>
                  <a:pt x="8353" y="9629"/>
                </a:cubicBezTo>
                <a:cubicBezTo>
                  <a:pt x="8521" y="9581"/>
                  <a:pt x="8604" y="9494"/>
                  <a:pt x="8597" y="9368"/>
                </a:cubicBezTo>
                <a:cubicBezTo>
                  <a:pt x="8590" y="9242"/>
                  <a:pt x="8278" y="8989"/>
                  <a:pt x="8312" y="8872"/>
                </a:cubicBezTo>
                <a:cubicBezTo>
                  <a:pt x="8346" y="8755"/>
                  <a:pt x="8653" y="8734"/>
                  <a:pt x="8802" y="8668"/>
                </a:cubicBezTo>
                <a:cubicBezTo>
                  <a:pt x="8951" y="8602"/>
                  <a:pt x="9106" y="8518"/>
                  <a:pt x="9207" y="8474"/>
                </a:cubicBezTo>
                <a:cubicBezTo>
                  <a:pt x="9308" y="8430"/>
                  <a:pt x="9462" y="8479"/>
                  <a:pt x="9408" y="8406"/>
                </a:cubicBezTo>
                <a:cubicBezTo>
                  <a:pt x="9354" y="8333"/>
                  <a:pt x="9101" y="8223"/>
                  <a:pt x="8882" y="8035"/>
                </a:cubicBezTo>
                <a:cubicBezTo>
                  <a:pt x="8663" y="7847"/>
                  <a:pt x="8352" y="7492"/>
                  <a:pt x="8092" y="7279"/>
                </a:cubicBezTo>
                <a:cubicBezTo>
                  <a:pt x="7832" y="7066"/>
                  <a:pt x="7487" y="6889"/>
                  <a:pt x="7321" y="6759"/>
                </a:cubicBezTo>
                <a:cubicBezTo>
                  <a:pt x="7155" y="6629"/>
                  <a:pt x="7054" y="6580"/>
                  <a:pt x="7098" y="6497"/>
                </a:cubicBezTo>
                <a:cubicBezTo>
                  <a:pt x="7142" y="6414"/>
                  <a:pt x="7390" y="6345"/>
                  <a:pt x="7586" y="6263"/>
                </a:cubicBezTo>
                <a:cubicBezTo>
                  <a:pt x="7782" y="6181"/>
                  <a:pt x="8026" y="6082"/>
                  <a:pt x="8276" y="6002"/>
                </a:cubicBezTo>
                <a:cubicBezTo>
                  <a:pt x="8526" y="5922"/>
                  <a:pt x="8900" y="5853"/>
                  <a:pt x="9086" y="5782"/>
                </a:cubicBezTo>
                <a:cubicBezTo>
                  <a:pt x="9272" y="5711"/>
                  <a:pt x="9238" y="5584"/>
                  <a:pt x="9390" y="5577"/>
                </a:cubicBezTo>
                <a:cubicBezTo>
                  <a:pt x="9542" y="5570"/>
                  <a:pt x="9898" y="5757"/>
                  <a:pt x="10000" y="5741"/>
                </a:cubicBezTo>
                <a:cubicBezTo>
                  <a:pt x="10102" y="5725"/>
                  <a:pt x="10000" y="5568"/>
                  <a:pt x="10000" y="5481"/>
                </a:cubicBezTo>
                <a:lnTo>
                  <a:pt x="10000" y="4697"/>
                </a:lnTo>
                <a:cubicBezTo>
                  <a:pt x="9655" y="4697"/>
                  <a:pt x="9655" y="3654"/>
                  <a:pt x="9655" y="3654"/>
                </a:cubicBezTo>
                <a:lnTo>
                  <a:pt x="9655" y="2871"/>
                </a:lnTo>
                <a:lnTo>
                  <a:pt x="9655" y="2609"/>
                </a:lnTo>
                <a:lnTo>
                  <a:pt x="9310" y="1827"/>
                </a:lnTo>
                <a:lnTo>
                  <a:pt x="9310" y="1305"/>
                </a:lnTo>
                <a:lnTo>
                  <a:pt x="7931" y="783"/>
                </a:lnTo>
                <a:lnTo>
                  <a:pt x="6552" y="1305"/>
                </a:lnTo>
                <a:cubicBezTo>
                  <a:pt x="6552" y="1305"/>
                  <a:pt x="6207" y="1305"/>
                  <a:pt x="5862" y="1044"/>
                </a:cubicBezTo>
                <a:lnTo>
                  <a:pt x="5862" y="522"/>
                </a:lnTo>
                <a:lnTo>
                  <a:pt x="4828" y="261"/>
                </a:lnTo>
                <a:lnTo>
                  <a:pt x="4138" y="0"/>
                </a:lnTo>
                <a:lnTo>
                  <a:pt x="3793" y="261"/>
                </a:lnTo>
                <a:lnTo>
                  <a:pt x="3448" y="1305"/>
                </a:lnTo>
                <a:lnTo>
                  <a:pt x="3103" y="1827"/>
                </a:lnTo>
                <a:lnTo>
                  <a:pt x="2414" y="1827"/>
                </a:lnTo>
                <a:lnTo>
                  <a:pt x="1724" y="1827"/>
                </a:lnTo>
                <a:lnTo>
                  <a:pt x="1724" y="2088"/>
                </a:lnTo>
                <a:lnTo>
                  <a:pt x="1724" y="2609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Freeform 345"/>
          <p:cNvSpPr>
            <a:spLocks/>
          </p:cNvSpPr>
          <p:nvPr/>
        </p:nvSpPr>
        <p:spPr bwMode="auto">
          <a:xfrm>
            <a:off x="4665663" y="3100388"/>
            <a:ext cx="76200" cy="101600"/>
          </a:xfrm>
          <a:custGeom>
            <a:avLst/>
            <a:gdLst>
              <a:gd name="T0" fmla="*/ 2147483646 w 66"/>
              <a:gd name="T1" fmla="*/ 2147483646 h 90"/>
              <a:gd name="T2" fmla="*/ 2147483646 w 66"/>
              <a:gd name="T3" fmla="*/ 2147483646 h 90"/>
              <a:gd name="T4" fmla="*/ 2147483646 w 66"/>
              <a:gd name="T5" fmla="*/ 2147483646 h 90"/>
              <a:gd name="T6" fmla="*/ 2147483646 w 66"/>
              <a:gd name="T7" fmla="*/ 2147483646 h 90"/>
              <a:gd name="T8" fmla="*/ 2147483646 w 66"/>
              <a:gd name="T9" fmla="*/ 2147483646 h 90"/>
              <a:gd name="T10" fmla="*/ 2147483646 w 66"/>
              <a:gd name="T11" fmla="*/ 2147483646 h 90"/>
              <a:gd name="T12" fmla="*/ 2147483646 w 66"/>
              <a:gd name="T13" fmla="*/ 2147483646 h 90"/>
              <a:gd name="T14" fmla="*/ 2147483646 w 66"/>
              <a:gd name="T15" fmla="*/ 2147483646 h 90"/>
              <a:gd name="T16" fmla="*/ 2147483646 w 66"/>
              <a:gd name="T17" fmla="*/ 2147483646 h 90"/>
              <a:gd name="T18" fmla="*/ 2147483646 w 66"/>
              <a:gd name="T19" fmla="*/ 2147483646 h 90"/>
              <a:gd name="T20" fmla="*/ 2147483646 w 66"/>
              <a:gd name="T21" fmla="*/ 0 h 90"/>
              <a:gd name="T22" fmla="*/ 2147483646 w 66"/>
              <a:gd name="T23" fmla="*/ 2147483646 h 90"/>
              <a:gd name="T24" fmla="*/ 2147483646 w 66"/>
              <a:gd name="T25" fmla="*/ 2147483646 h 90"/>
              <a:gd name="T26" fmla="*/ 2147483646 w 66"/>
              <a:gd name="T27" fmla="*/ 2147483646 h 90"/>
              <a:gd name="T28" fmla="*/ 2147483646 w 66"/>
              <a:gd name="T29" fmla="*/ 2147483646 h 90"/>
              <a:gd name="T30" fmla="*/ 2147483646 w 66"/>
              <a:gd name="T31" fmla="*/ 2147483646 h 90"/>
              <a:gd name="T32" fmla="*/ 0 w 66"/>
              <a:gd name="T33" fmla="*/ 2147483646 h 90"/>
              <a:gd name="T34" fmla="*/ 2147483646 w 66"/>
              <a:gd name="T35" fmla="*/ 2147483646 h 90"/>
              <a:gd name="T36" fmla="*/ 2147483646 w 66"/>
              <a:gd name="T37" fmla="*/ 2147483646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6" h="90">
                <a:moveTo>
                  <a:pt x="18" y="72"/>
                </a:moveTo>
                <a:lnTo>
                  <a:pt x="30" y="78"/>
                </a:lnTo>
                <a:lnTo>
                  <a:pt x="36" y="84"/>
                </a:lnTo>
                <a:lnTo>
                  <a:pt x="42" y="90"/>
                </a:lnTo>
                <a:lnTo>
                  <a:pt x="48" y="78"/>
                </a:lnTo>
                <a:lnTo>
                  <a:pt x="48" y="60"/>
                </a:lnTo>
                <a:lnTo>
                  <a:pt x="60" y="48"/>
                </a:lnTo>
                <a:lnTo>
                  <a:pt x="60" y="30"/>
                </a:lnTo>
                <a:lnTo>
                  <a:pt x="66" y="18"/>
                </a:lnTo>
                <a:lnTo>
                  <a:pt x="66" y="6"/>
                </a:lnTo>
                <a:lnTo>
                  <a:pt x="66" y="0"/>
                </a:lnTo>
                <a:lnTo>
                  <a:pt x="54" y="6"/>
                </a:lnTo>
                <a:lnTo>
                  <a:pt x="36" y="12"/>
                </a:lnTo>
                <a:lnTo>
                  <a:pt x="36" y="30"/>
                </a:lnTo>
                <a:lnTo>
                  <a:pt x="24" y="18"/>
                </a:lnTo>
                <a:lnTo>
                  <a:pt x="12" y="54"/>
                </a:lnTo>
                <a:lnTo>
                  <a:pt x="0" y="66"/>
                </a:lnTo>
                <a:lnTo>
                  <a:pt x="6" y="72"/>
                </a:lnTo>
                <a:lnTo>
                  <a:pt x="18" y="7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Freeform 346"/>
          <p:cNvSpPr>
            <a:spLocks/>
          </p:cNvSpPr>
          <p:nvPr/>
        </p:nvSpPr>
        <p:spPr bwMode="auto">
          <a:xfrm rot="-633815">
            <a:off x="5046663" y="3533775"/>
            <a:ext cx="158750" cy="163513"/>
          </a:xfrm>
          <a:custGeom>
            <a:avLst/>
            <a:gdLst>
              <a:gd name="T0" fmla="*/ 2147483646 w 9874"/>
              <a:gd name="T1" fmla="*/ 2147483646 h 10000"/>
              <a:gd name="T2" fmla="*/ 2147483646 w 9874"/>
              <a:gd name="T3" fmla="*/ 2147483646 h 10000"/>
              <a:gd name="T4" fmla="*/ 2147483646 w 9874"/>
              <a:gd name="T5" fmla="*/ 2147483646 h 10000"/>
              <a:gd name="T6" fmla="*/ 2147483646 w 9874"/>
              <a:gd name="T7" fmla="*/ 0 h 10000"/>
              <a:gd name="T8" fmla="*/ 2147483646 w 9874"/>
              <a:gd name="T9" fmla="*/ 2147483646 h 10000"/>
              <a:gd name="T10" fmla="*/ 2147483646 w 9874"/>
              <a:gd name="T11" fmla="*/ 2147483646 h 10000"/>
              <a:gd name="T12" fmla="*/ 2147483646 w 9874"/>
              <a:gd name="T13" fmla="*/ 2147483646 h 10000"/>
              <a:gd name="T14" fmla="*/ 2147483646 w 9874"/>
              <a:gd name="T15" fmla="*/ 2147483646 h 10000"/>
              <a:gd name="T16" fmla="*/ 2147483646 w 9874"/>
              <a:gd name="T17" fmla="*/ 2147483646 h 10000"/>
              <a:gd name="T18" fmla="*/ 0 w 9874"/>
              <a:gd name="T19" fmla="*/ 2147483646 h 10000"/>
              <a:gd name="T20" fmla="*/ 2147483646 w 9874"/>
              <a:gd name="T21" fmla="*/ 2147483646 h 10000"/>
              <a:gd name="T22" fmla="*/ 2147483646 w 9874"/>
              <a:gd name="T23" fmla="*/ 2147483646 h 10000"/>
              <a:gd name="T24" fmla="*/ 2147483646 w 9874"/>
              <a:gd name="T25" fmla="*/ 2147483646 h 10000"/>
              <a:gd name="T26" fmla="*/ 2147483646 w 9874"/>
              <a:gd name="T27" fmla="*/ 2147483646 h 10000"/>
              <a:gd name="T28" fmla="*/ 2147483646 w 9874"/>
              <a:gd name="T29" fmla="*/ 2147483646 h 10000"/>
              <a:gd name="T30" fmla="*/ 2147483646 w 9874"/>
              <a:gd name="T31" fmla="*/ 2147483646 h 10000"/>
              <a:gd name="T32" fmla="*/ 2147483646 w 9874"/>
              <a:gd name="T33" fmla="*/ 2147483646 h 10000"/>
              <a:gd name="T34" fmla="*/ 2147483646 w 9874"/>
              <a:gd name="T35" fmla="*/ 2147483646 h 10000"/>
              <a:gd name="T36" fmla="*/ 2147483646 w 9874"/>
              <a:gd name="T37" fmla="*/ 2147483646 h 10000"/>
              <a:gd name="T38" fmla="*/ 2147483646 w 9874"/>
              <a:gd name="T39" fmla="*/ 2147483646 h 10000"/>
              <a:gd name="T40" fmla="*/ 2147483646 w 9874"/>
              <a:gd name="T41" fmla="*/ 2147483646 h 10000"/>
              <a:gd name="T42" fmla="*/ 2147483646 w 9874"/>
              <a:gd name="T43" fmla="*/ 2147483646 h 10000"/>
              <a:gd name="T44" fmla="*/ 2147483646 w 9874"/>
              <a:gd name="T45" fmla="*/ 2147483646 h 10000"/>
              <a:gd name="T46" fmla="*/ 2147483646 w 9874"/>
              <a:gd name="T47" fmla="*/ 2147483646 h 10000"/>
              <a:gd name="T48" fmla="*/ 2147483646 w 9874"/>
              <a:gd name="T49" fmla="*/ 2147483646 h 10000"/>
              <a:gd name="T50" fmla="*/ 2147483646 w 9874"/>
              <a:gd name="T51" fmla="*/ 2147483646 h 100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9874" h="10000">
                <a:moveTo>
                  <a:pt x="9677" y="735"/>
                </a:moveTo>
                <a:lnTo>
                  <a:pt x="9874" y="489"/>
                </a:lnTo>
                <a:lnTo>
                  <a:pt x="9223" y="488"/>
                </a:lnTo>
                <a:lnTo>
                  <a:pt x="8813" y="0"/>
                </a:lnTo>
                <a:lnTo>
                  <a:pt x="5802" y="299"/>
                </a:lnTo>
                <a:lnTo>
                  <a:pt x="3889" y="1094"/>
                </a:lnTo>
                <a:lnTo>
                  <a:pt x="1667" y="1588"/>
                </a:lnTo>
                <a:lnTo>
                  <a:pt x="1667" y="2083"/>
                </a:lnTo>
                <a:lnTo>
                  <a:pt x="1111" y="3073"/>
                </a:lnTo>
                <a:lnTo>
                  <a:pt x="0" y="4062"/>
                </a:lnTo>
                <a:lnTo>
                  <a:pt x="1111" y="5547"/>
                </a:lnTo>
                <a:lnTo>
                  <a:pt x="3333" y="6042"/>
                </a:lnTo>
                <a:lnTo>
                  <a:pt x="2222" y="7031"/>
                </a:lnTo>
                <a:lnTo>
                  <a:pt x="2222" y="9010"/>
                </a:lnTo>
                <a:lnTo>
                  <a:pt x="4445" y="10000"/>
                </a:lnTo>
                <a:lnTo>
                  <a:pt x="5555" y="9010"/>
                </a:lnTo>
                <a:lnTo>
                  <a:pt x="5555" y="8021"/>
                </a:lnTo>
                <a:lnTo>
                  <a:pt x="7777" y="7031"/>
                </a:lnTo>
                <a:lnTo>
                  <a:pt x="5555" y="5052"/>
                </a:lnTo>
                <a:lnTo>
                  <a:pt x="5555" y="4062"/>
                </a:lnTo>
                <a:lnTo>
                  <a:pt x="4445" y="2578"/>
                </a:lnTo>
                <a:lnTo>
                  <a:pt x="7777" y="2083"/>
                </a:lnTo>
                <a:lnTo>
                  <a:pt x="9152" y="1778"/>
                </a:lnTo>
                <a:lnTo>
                  <a:pt x="9179" y="1136"/>
                </a:lnTo>
                <a:lnTo>
                  <a:pt x="9413" y="901"/>
                </a:lnTo>
                <a:lnTo>
                  <a:pt x="9677" y="73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7" name="Freeform 351"/>
          <p:cNvSpPr>
            <a:spLocks/>
          </p:cNvSpPr>
          <p:nvPr/>
        </p:nvSpPr>
        <p:spPr bwMode="auto">
          <a:xfrm>
            <a:off x="5037138" y="3279775"/>
            <a:ext cx="204787" cy="168275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0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14773608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0000" h="10000">
                <a:moveTo>
                  <a:pt x="8952" y="4746"/>
                </a:moveTo>
                <a:cubicBezTo>
                  <a:pt x="8952" y="4746"/>
                  <a:pt x="9789" y="4438"/>
                  <a:pt x="9789" y="4036"/>
                </a:cubicBezTo>
                <a:cubicBezTo>
                  <a:pt x="10125" y="3229"/>
                  <a:pt x="10054" y="3000"/>
                  <a:pt x="9628" y="2328"/>
                </a:cubicBezTo>
                <a:cubicBezTo>
                  <a:pt x="9201" y="1655"/>
                  <a:pt x="8028" y="776"/>
                  <a:pt x="7229" y="0"/>
                </a:cubicBezTo>
                <a:cubicBezTo>
                  <a:pt x="6677" y="239"/>
                  <a:pt x="6358" y="529"/>
                  <a:pt x="5576" y="715"/>
                </a:cubicBezTo>
                <a:cubicBezTo>
                  <a:pt x="4794" y="901"/>
                  <a:pt x="3551" y="983"/>
                  <a:pt x="2539" y="1118"/>
                </a:cubicBezTo>
                <a:lnTo>
                  <a:pt x="2201" y="715"/>
                </a:lnTo>
                <a:lnTo>
                  <a:pt x="1188" y="2730"/>
                </a:lnTo>
                <a:cubicBezTo>
                  <a:pt x="963" y="3268"/>
                  <a:pt x="631" y="4031"/>
                  <a:pt x="513" y="4343"/>
                </a:cubicBezTo>
                <a:cubicBezTo>
                  <a:pt x="396" y="4654"/>
                  <a:pt x="496" y="4524"/>
                  <a:pt x="482" y="4603"/>
                </a:cubicBezTo>
                <a:cubicBezTo>
                  <a:pt x="467" y="4681"/>
                  <a:pt x="503" y="4723"/>
                  <a:pt x="422" y="4817"/>
                </a:cubicBezTo>
                <a:cubicBezTo>
                  <a:pt x="342" y="4911"/>
                  <a:pt x="-28" y="5153"/>
                  <a:pt x="2" y="5165"/>
                </a:cubicBezTo>
                <a:cubicBezTo>
                  <a:pt x="871" y="6361"/>
                  <a:pt x="1309" y="7628"/>
                  <a:pt x="1789" y="8230"/>
                </a:cubicBezTo>
                <a:cubicBezTo>
                  <a:pt x="2266" y="8832"/>
                  <a:pt x="2645" y="8558"/>
                  <a:pt x="2875" y="8776"/>
                </a:cubicBezTo>
                <a:cubicBezTo>
                  <a:pt x="3105" y="8994"/>
                  <a:pt x="2722" y="9336"/>
                  <a:pt x="3174" y="9539"/>
                </a:cubicBezTo>
                <a:cubicBezTo>
                  <a:pt x="3626" y="9742"/>
                  <a:pt x="4682" y="10053"/>
                  <a:pt x="5588" y="9993"/>
                </a:cubicBezTo>
                <a:cubicBezTo>
                  <a:pt x="6494" y="9933"/>
                  <a:pt x="8055" y="9717"/>
                  <a:pt x="8615" y="9179"/>
                </a:cubicBezTo>
                <a:cubicBezTo>
                  <a:pt x="9175" y="8641"/>
                  <a:pt x="8840" y="7567"/>
                  <a:pt x="8952" y="6761"/>
                </a:cubicBezTo>
                <a:lnTo>
                  <a:pt x="9628" y="6358"/>
                </a:lnTo>
                <a:cubicBezTo>
                  <a:pt x="9591" y="6168"/>
                  <a:pt x="9555" y="5977"/>
                  <a:pt x="9518" y="5787"/>
                </a:cubicBezTo>
                <a:cubicBezTo>
                  <a:pt x="9629" y="5384"/>
                  <a:pt x="8840" y="5149"/>
                  <a:pt x="8952" y="474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8" name="Freeform 353"/>
          <p:cNvSpPr>
            <a:spLocks/>
          </p:cNvSpPr>
          <p:nvPr/>
        </p:nvSpPr>
        <p:spPr bwMode="auto">
          <a:xfrm>
            <a:off x="4830763" y="3201988"/>
            <a:ext cx="158750" cy="82550"/>
          </a:xfrm>
          <a:custGeom>
            <a:avLst/>
            <a:gdLst>
              <a:gd name="T0" fmla="*/ 2147483646 w 10569"/>
              <a:gd name="T1" fmla="*/ 1784266055 h 10092"/>
              <a:gd name="T2" fmla="*/ 2147483646 w 10569"/>
              <a:gd name="T3" fmla="*/ 1003710399 h 10092"/>
              <a:gd name="T4" fmla="*/ 2147483646 w 10569"/>
              <a:gd name="T5" fmla="*/ 502000758 h 10092"/>
              <a:gd name="T6" fmla="*/ 2147483646 w 10569"/>
              <a:gd name="T7" fmla="*/ 0 h 10092"/>
              <a:gd name="T8" fmla="*/ 2147483646 w 10569"/>
              <a:gd name="T9" fmla="*/ 250834547 h 10092"/>
              <a:gd name="T10" fmla="*/ 2147483646 w 10569"/>
              <a:gd name="T11" fmla="*/ 0 h 10092"/>
              <a:gd name="T12" fmla="*/ 2147483646 w 10569"/>
              <a:gd name="T13" fmla="*/ 250834547 h 10092"/>
              <a:gd name="T14" fmla="*/ 2147483646 w 10569"/>
              <a:gd name="T15" fmla="*/ 502000758 h 10092"/>
              <a:gd name="T16" fmla="*/ 2147483646 w 10569"/>
              <a:gd name="T17" fmla="*/ 752875852 h 10092"/>
              <a:gd name="T18" fmla="*/ 126895188 w 10569"/>
              <a:gd name="T19" fmla="*/ 1003710399 h 10092"/>
              <a:gd name="T20" fmla="*/ 2147483646 w 10569"/>
              <a:gd name="T21" fmla="*/ 1342794782 h 10092"/>
              <a:gd name="T22" fmla="*/ 2147483646 w 10569"/>
              <a:gd name="T23" fmla="*/ 1800525632 h 10092"/>
              <a:gd name="T24" fmla="*/ 2147483646 w 10569"/>
              <a:gd name="T25" fmla="*/ 2147483646 h 10092"/>
              <a:gd name="T26" fmla="*/ 2147483646 w 10569"/>
              <a:gd name="T27" fmla="*/ 2147483646 h 10092"/>
              <a:gd name="T28" fmla="*/ 2147483646 w 10569"/>
              <a:gd name="T29" fmla="*/ 2147483646 h 10092"/>
              <a:gd name="T30" fmla="*/ 2147483646 w 10569"/>
              <a:gd name="T31" fmla="*/ 2147483646 h 10092"/>
              <a:gd name="T32" fmla="*/ 2147483646 w 10569"/>
              <a:gd name="T33" fmla="*/ 2147483646 h 10092"/>
              <a:gd name="T34" fmla="*/ 2147483646 w 10569"/>
              <a:gd name="T35" fmla="*/ 2147483646 h 10092"/>
              <a:gd name="T36" fmla="*/ 2147483646 w 10569"/>
              <a:gd name="T37" fmla="*/ 2147483646 h 10092"/>
              <a:gd name="T38" fmla="*/ 2147483646 w 10569"/>
              <a:gd name="T39" fmla="*/ 2147483646 h 10092"/>
              <a:gd name="T40" fmla="*/ 2147483646 w 10569"/>
              <a:gd name="T41" fmla="*/ 2147483646 h 10092"/>
              <a:gd name="T42" fmla="*/ 2147483646 w 10569"/>
              <a:gd name="T43" fmla="*/ 2147483646 h 10092"/>
              <a:gd name="T44" fmla="*/ 2147483646 w 10569"/>
              <a:gd name="T45" fmla="*/ 2147483646 h 100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0569" h="10092">
                <a:moveTo>
                  <a:pt x="10569" y="5925"/>
                </a:moveTo>
                <a:cubicBezTo>
                  <a:pt x="10249" y="5077"/>
                  <a:pt x="8682" y="4197"/>
                  <a:pt x="7738" y="3333"/>
                </a:cubicBezTo>
                <a:lnTo>
                  <a:pt x="5920" y="1667"/>
                </a:lnTo>
                <a:lnTo>
                  <a:pt x="4102" y="0"/>
                </a:lnTo>
                <a:lnTo>
                  <a:pt x="4102" y="833"/>
                </a:lnTo>
                <a:lnTo>
                  <a:pt x="3193" y="0"/>
                </a:lnTo>
                <a:lnTo>
                  <a:pt x="2738" y="833"/>
                </a:lnTo>
                <a:lnTo>
                  <a:pt x="1829" y="1667"/>
                </a:lnTo>
                <a:lnTo>
                  <a:pt x="920" y="2500"/>
                </a:lnTo>
                <a:cubicBezTo>
                  <a:pt x="617" y="2778"/>
                  <a:pt x="87" y="3007"/>
                  <a:pt x="11" y="3333"/>
                </a:cubicBezTo>
                <a:cubicBezTo>
                  <a:pt x="-65" y="3659"/>
                  <a:pt x="248" y="4018"/>
                  <a:pt x="466" y="4459"/>
                </a:cubicBezTo>
                <a:cubicBezTo>
                  <a:pt x="684" y="4900"/>
                  <a:pt x="1019" y="5333"/>
                  <a:pt x="1322" y="5979"/>
                </a:cubicBezTo>
                <a:cubicBezTo>
                  <a:pt x="1625" y="6625"/>
                  <a:pt x="2048" y="7802"/>
                  <a:pt x="2284" y="8333"/>
                </a:cubicBezTo>
                <a:cubicBezTo>
                  <a:pt x="2520" y="8864"/>
                  <a:pt x="2583" y="8874"/>
                  <a:pt x="2738" y="9167"/>
                </a:cubicBezTo>
                <a:cubicBezTo>
                  <a:pt x="2893" y="9460"/>
                  <a:pt x="3217" y="10092"/>
                  <a:pt x="3217" y="10092"/>
                </a:cubicBezTo>
                <a:cubicBezTo>
                  <a:pt x="4581" y="10092"/>
                  <a:pt x="4900" y="9994"/>
                  <a:pt x="4900" y="9994"/>
                </a:cubicBezTo>
                <a:cubicBezTo>
                  <a:pt x="4785" y="9440"/>
                  <a:pt x="5654" y="9714"/>
                  <a:pt x="5539" y="9160"/>
                </a:cubicBezTo>
                <a:cubicBezTo>
                  <a:pt x="5853" y="9260"/>
                  <a:pt x="6250" y="9364"/>
                  <a:pt x="6402" y="9410"/>
                </a:cubicBezTo>
                <a:cubicBezTo>
                  <a:pt x="6554" y="9456"/>
                  <a:pt x="6377" y="9434"/>
                  <a:pt x="6453" y="9434"/>
                </a:cubicBezTo>
                <a:cubicBezTo>
                  <a:pt x="6529" y="9434"/>
                  <a:pt x="6505" y="9504"/>
                  <a:pt x="6723" y="9605"/>
                </a:cubicBezTo>
                <a:cubicBezTo>
                  <a:pt x="6941" y="9707"/>
                  <a:pt x="7421" y="10085"/>
                  <a:pt x="7759" y="10043"/>
                </a:cubicBezTo>
                <a:cubicBezTo>
                  <a:pt x="8097" y="10001"/>
                  <a:pt x="8436" y="9626"/>
                  <a:pt x="8753" y="9355"/>
                </a:cubicBezTo>
                <a:cubicBezTo>
                  <a:pt x="9070" y="9084"/>
                  <a:pt x="8347" y="9964"/>
                  <a:pt x="10391" y="9757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9" name="Freeform 354"/>
          <p:cNvSpPr>
            <a:spLocks/>
          </p:cNvSpPr>
          <p:nvPr/>
        </p:nvSpPr>
        <p:spPr bwMode="auto">
          <a:xfrm>
            <a:off x="4943475" y="3287713"/>
            <a:ext cx="138113" cy="95250"/>
          </a:xfrm>
          <a:custGeom>
            <a:avLst/>
            <a:gdLst>
              <a:gd name="T0" fmla="*/ 2147483646 w 9980"/>
              <a:gd name="T1" fmla="*/ 0 h 10000"/>
              <a:gd name="T2" fmla="*/ 2147483646 w 9980"/>
              <a:gd name="T3" fmla="*/ 1146309471 h 10000"/>
              <a:gd name="T4" fmla="*/ 2147483646 w 9980"/>
              <a:gd name="T5" fmla="*/ 1665489132 h 10000"/>
              <a:gd name="T6" fmla="*/ 2147483646 w 9980"/>
              <a:gd name="T7" fmla="*/ 2147483646 h 10000"/>
              <a:gd name="T8" fmla="*/ 2147483646 w 9980"/>
              <a:gd name="T9" fmla="*/ 1996026625 h 10000"/>
              <a:gd name="T10" fmla="*/ 2147483646 w 9980"/>
              <a:gd name="T11" fmla="*/ 1665489132 h 10000"/>
              <a:gd name="T12" fmla="*/ 2147483646 w 9980"/>
              <a:gd name="T13" fmla="*/ 2147483646 h 10000"/>
              <a:gd name="T14" fmla="*/ 579158307 w 9980"/>
              <a:gd name="T15" fmla="*/ 2147483646 h 10000"/>
              <a:gd name="T16" fmla="*/ 155334902 w 9980"/>
              <a:gd name="T17" fmla="*/ 2147483646 h 10000"/>
              <a:gd name="T18" fmla="*/ 2147483646 w 9980"/>
              <a:gd name="T19" fmla="*/ 2147483646 h 10000"/>
              <a:gd name="T20" fmla="*/ 2147483646 w 9980"/>
              <a:gd name="T21" fmla="*/ 2147483646 h 10000"/>
              <a:gd name="T22" fmla="*/ 2147483646 w 9980"/>
              <a:gd name="T23" fmla="*/ 2147483646 h 10000"/>
              <a:gd name="T24" fmla="*/ 2147483646 w 9980"/>
              <a:gd name="T25" fmla="*/ 2147483646 h 10000"/>
              <a:gd name="T26" fmla="*/ 2147483646 w 9980"/>
              <a:gd name="T27" fmla="*/ 2147483646 h 10000"/>
              <a:gd name="T28" fmla="*/ 2147483646 w 9980"/>
              <a:gd name="T29" fmla="*/ 2147483646 h 10000"/>
              <a:gd name="T30" fmla="*/ 2147483646 w 9980"/>
              <a:gd name="T31" fmla="*/ 2147483646 h 10000"/>
              <a:gd name="T32" fmla="*/ 2147483646 w 9980"/>
              <a:gd name="T33" fmla="*/ 2147483646 h 10000"/>
              <a:gd name="T34" fmla="*/ 2147483646 w 9980"/>
              <a:gd name="T35" fmla="*/ 1146309471 h 10000"/>
              <a:gd name="T36" fmla="*/ 2147483646 w 9980"/>
              <a:gd name="T37" fmla="*/ 94320627 h 10000"/>
              <a:gd name="T38" fmla="*/ 2147483646 w 9980"/>
              <a:gd name="T39" fmla="*/ 250572289 h 10000"/>
              <a:gd name="T40" fmla="*/ 2147483646 w 9980"/>
              <a:gd name="T41" fmla="*/ 0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980" h="10000">
                <a:moveTo>
                  <a:pt x="7338" y="0"/>
                </a:moveTo>
                <a:cubicBezTo>
                  <a:pt x="6885" y="506"/>
                  <a:pt x="6535" y="1151"/>
                  <a:pt x="5980" y="1519"/>
                </a:cubicBezTo>
                <a:cubicBezTo>
                  <a:pt x="5426" y="1887"/>
                  <a:pt x="4670" y="1978"/>
                  <a:pt x="4015" y="2207"/>
                </a:cubicBezTo>
                <a:cubicBezTo>
                  <a:pt x="2540" y="2895"/>
                  <a:pt x="2950" y="2822"/>
                  <a:pt x="2540" y="2895"/>
                </a:cubicBezTo>
                <a:cubicBezTo>
                  <a:pt x="2130" y="2968"/>
                  <a:pt x="1557" y="2645"/>
                  <a:pt x="1557" y="2645"/>
                </a:cubicBezTo>
                <a:cubicBezTo>
                  <a:pt x="1066" y="1958"/>
                  <a:pt x="1230" y="2051"/>
                  <a:pt x="1066" y="2207"/>
                </a:cubicBezTo>
                <a:cubicBezTo>
                  <a:pt x="902" y="2363"/>
                  <a:pt x="574" y="3582"/>
                  <a:pt x="574" y="3582"/>
                </a:cubicBezTo>
                <a:cubicBezTo>
                  <a:pt x="409" y="4270"/>
                  <a:pt x="174" y="5254"/>
                  <a:pt x="82" y="5646"/>
                </a:cubicBezTo>
                <a:cubicBezTo>
                  <a:pt x="-10" y="6038"/>
                  <a:pt x="-16" y="5749"/>
                  <a:pt x="22" y="5937"/>
                </a:cubicBezTo>
                <a:cubicBezTo>
                  <a:pt x="60" y="6125"/>
                  <a:pt x="42" y="6197"/>
                  <a:pt x="312" y="6773"/>
                </a:cubicBezTo>
                <a:cubicBezTo>
                  <a:pt x="583" y="7349"/>
                  <a:pt x="1094" y="8858"/>
                  <a:pt x="1644" y="9396"/>
                </a:cubicBezTo>
                <a:cubicBezTo>
                  <a:pt x="2194" y="9934"/>
                  <a:pt x="3153" y="9997"/>
                  <a:pt x="3610" y="10000"/>
                </a:cubicBezTo>
                <a:cubicBezTo>
                  <a:pt x="4068" y="10003"/>
                  <a:pt x="3989" y="9657"/>
                  <a:pt x="4389" y="9418"/>
                </a:cubicBezTo>
                <a:cubicBezTo>
                  <a:pt x="4788" y="9179"/>
                  <a:pt x="5720" y="8707"/>
                  <a:pt x="6009" y="8564"/>
                </a:cubicBezTo>
                <a:cubicBezTo>
                  <a:pt x="6298" y="8421"/>
                  <a:pt x="5883" y="8706"/>
                  <a:pt x="6124" y="8564"/>
                </a:cubicBezTo>
                <a:cubicBezTo>
                  <a:pt x="6364" y="8422"/>
                  <a:pt x="7069" y="8310"/>
                  <a:pt x="7455" y="7709"/>
                </a:cubicBezTo>
                <a:cubicBezTo>
                  <a:pt x="7841" y="7109"/>
                  <a:pt x="8111" y="5875"/>
                  <a:pt x="8438" y="4958"/>
                </a:cubicBezTo>
                <a:cubicBezTo>
                  <a:pt x="8929" y="3812"/>
                  <a:pt x="9701" y="2324"/>
                  <a:pt x="9913" y="1519"/>
                </a:cubicBezTo>
                <a:cubicBezTo>
                  <a:pt x="10125" y="713"/>
                  <a:pt x="9778" y="589"/>
                  <a:pt x="9710" y="125"/>
                </a:cubicBezTo>
                <a:lnTo>
                  <a:pt x="9128" y="332"/>
                </a:lnTo>
                <a:lnTo>
                  <a:pt x="733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0" name="Freeform 355"/>
          <p:cNvSpPr>
            <a:spLocks/>
          </p:cNvSpPr>
          <p:nvPr/>
        </p:nvSpPr>
        <p:spPr bwMode="auto">
          <a:xfrm>
            <a:off x="4948238" y="3248025"/>
            <a:ext cx="133350" cy="69850"/>
          </a:xfrm>
          <a:custGeom>
            <a:avLst/>
            <a:gdLst>
              <a:gd name="T0" fmla="*/ 2147483646 w 10000"/>
              <a:gd name="T1" fmla="*/ 85299240 h 9595"/>
              <a:gd name="T2" fmla="*/ 2147483646 w 10000"/>
              <a:gd name="T3" fmla="*/ 13576773 h 9595"/>
              <a:gd name="T4" fmla="*/ 2147483646 w 10000"/>
              <a:gd name="T5" fmla="*/ 14455609 h 9595"/>
              <a:gd name="T6" fmla="*/ 2147483646 w 10000"/>
              <a:gd name="T7" fmla="*/ 85299240 h 9595"/>
              <a:gd name="T8" fmla="*/ 2147483646 w 10000"/>
              <a:gd name="T9" fmla="*/ 409818380 h 9595"/>
              <a:gd name="T10" fmla="*/ 0 w 10000"/>
              <a:gd name="T11" fmla="*/ 734500748 h 9595"/>
              <a:gd name="T12" fmla="*/ 2147483646 w 10000"/>
              <a:gd name="T13" fmla="*/ 1059017558 h 9595"/>
              <a:gd name="T14" fmla="*/ 2147483646 w 10000"/>
              <a:gd name="T15" fmla="*/ 1253991381 h 9595"/>
              <a:gd name="T16" fmla="*/ 2147483646 w 10000"/>
              <a:gd name="T17" fmla="*/ 1401365760 h 9595"/>
              <a:gd name="T18" fmla="*/ 2147483646 w 10000"/>
              <a:gd name="T19" fmla="*/ 1206535080 h 9595"/>
              <a:gd name="T20" fmla="*/ 2147483646 w 10000"/>
              <a:gd name="T21" fmla="*/ 1117738892 h 9595"/>
              <a:gd name="T22" fmla="*/ 2147483646 w 10000"/>
              <a:gd name="T23" fmla="*/ 800069697 h 9595"/>
              <a:gd name="T24" fmla="*/ 2147483646 w 10000"/>
              <a:gd name="T25" fmla="*/ 865641717 h 9595"/>
              <a:gd name="T26" fmla="*/ 2147483646 w 10000"/>
              <a:gd name="T27" fmla="*/ 726322096 h 9595"/>
              <a:gd name="T28" fmla="*/ 2147483646 w 10000"/>
              <a:gd name="T29" fmla="*/ 572221676 h 9595"/>
              <a:gd name="T30" fmla="*/ 2147483646 w 10000"/>
              <a:gd name="T31" fmla="*/ 314602478 h 9595"/>
              <a:gd name="T32" fmla="*/ 2147483646 w 10000"/>
              <a:gd name="T33" fmla="*/ 177307990 h 9595"/>
              <a:gd name="T34" fmla="*/ 2147483646 w 10000"/>
              <a:gd name="T35" fmla="*/ 85299240 h 9595"/>
              <a:gd name="T36" fmla="*/ 2147483646 w 10000"/>
              <a:gd name="T37" fmla="*/ 85299240 h 95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000" h="9595">
                <a:moveTo>
                  <a:pt x="6210" y="584"/>
                </a:moveTo>
                <a:cubicBezTo>
                  <a:pt x="5554" y="325"/>
                  <a:pt x="5389" y="258"/>
                  <a:pt x="5013" y="93"/>
                </a:cubicBezTo>
                <a:cubicBezTo>
                  <a:pt x="4637" y="-72"/>
                  <a:pt x="4318" y="17"/>
                  <a:pt x="3953" y="99"/>
                </a:cubicBezTo>
                <a:lnTo>
                  <a:pt x="2823" y="584"/>
                </a:lnTo>
                <a:lnTo>
                  <a:pt x="2259" y="2806"/>
                </a:lnTo>
                <a:lnTo>
                  <a:pt x="0" y="5029"/>
                </a:lnTo>
                <a:lnTo>
                  <a:pt x="565" y="7251"/>
                </a:lnTo>
                <a:lnTo>
                  <a:pt x="979" y="8586"/>
                </a:lnTo>
                <a:lnTo>
                  <a:pt x="2018" y="9595"/>
                </a:lnTo>
                <a:lnTo>
                  <a:pt x="4432" y="8261"/>
                </a:lnTo>
                <a:lnTo>
                  <a:pt x="6240" y="7653"/>
                </a:lnTo>
                <a:lnTo>
                  <a:pt x="7130" y="5478"/>
                </a:lnTo>
                <a:lnTo>
                  <a:pt x="9214" y="5927"/>
                </a:lnTo>
                <a:lnTo>
                  <a:pt x="9803" y="4973"/>
                </a:lnTo>
                <a:cubicBezTo>
                  <a:pt x="9735" y="4622"/>
                  <a:pt x="9905" y="4270"/>
                  <a:pt x="9837" y="3918"/>
                </a:cubicBezTo>
                <a:cubicBezTo>
                  <a:pt x="9758" y="2807"/>
                  <a:pt x="10067" y="3265"/>
                  <a:pt x="9987" y="2154"/>
                </a:cubicBezTo>
                <a:cubicBezTo>
                  <a:pt x="9527" y="1653"/>
                  <a:pt x="9037" y="1714"/>
                  <a:pt x="8578" y="1214"/>
                </a:cubicBezTo>
                <a:cubicBezTo>
                  <a:pt x="8542" y="1004"/>
                  <a:pt x="8505" y="794"/>
                  <a:pt x="8469" y="584"/>
                </a:cubicBezTo>
                <a:lnTo>
                  <a:pt x="6210" y="58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1" name="Freeform 356"/>
          <p:cNvSpPr>
            <a:spLocks/>
          </p:cNvSpPr>
          <p:nvPr/>
        </p:nvSpPr>
        <p:spPr bwMode="auto">
          <a:xfrm>
            <a:off x="5097463" y="3429000"/>
            <a:ext cx="182562" cy="141288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0 w 10000"/>
              <a:gd name="T5" fmla="*/ 0 h 10000"/>
              <a:gd name="T6" fmla="*/ 0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0 h 10000"/>
              <a:gd name="T46" fmla="*/ 2147483646 w 10000"/>
              <a:gd name="T47" fmla="*/ 2147483646 h 100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000" h="10000">
                <a:moveTo>
                  <a:pt x="3636" y="522"/>
                </a:moveTo>
                <a:lnTo>
                  <a:pt x="909" y="522"/>
                </a:lnTo>
                <a:lnTo>
                  <a:pt x="0" y="0"/>
                </a:lnTo>
                <a:lnTo>
                  <a:pt x="0" y="1043"/>
                </a:lnTo>
                <a:lnTo>
                  <a:pt x="455" y="2609"/>
                </a:lnTo>
                <a:cubicBezTo>
                  <a:pt x="530" y="3171"/>
                  <a:pt x="604" y="3733"/>
                  <a:pt x="679" y="4295"/>
                </a:cubicBezTo>
                <a:cubicBezTo>
                  <a:pt x="604" y="4631"/>
                  <a:pt x="530" y="4968"/>
                  <a:pt x="455" y="5304"/>
                </a:cubicBezTo>
                <a:lnTo>
                  <a:pt x="909" y="6348"/>
                </a:lnTo>
                <a:lnTo>
                  <a:pt x="1598" y="7682"/>
                </a:lnTo>
                <a:cubicBezTo>
                  <a:pt x="2779" y="7328"/>
                  <a:pt x="2976" y="7157"/>
                  <a:pt x="4110" y="6712"/>
                </a:cubicBezTo>
                <a:lnTo>
                  <a:pt x="4448" y="7069"/>
                </a:lnTo>
                <a:lnTo>
                  <a:pt x="5010" y="7076"/>
                </a:lnTo>
                <a:cubicBezTo>
                  <a:pt x="5007" y="7181"/>
                  <a:pt x="5003" y="7286"/>
                  <a:pt x="5000" y="7391"/>
                </a:cubicBezTo>
                <a:lnTo>
                  <a:pt x="4545" y="7913"/>
                </a:lnTo>
                <a:lnTo>
                  <a:pt x="5000" y="10000"/>
                </a:lnTo>
                <a:lnTo>
                  <a:pt x="6818" y="8435"/>
                </a:lnTo>
                <a:lnTo>
                  <a:pt x="8636" y="8435"/>
                </a:lnTo>
                <a:lnTo>
                  <a:pt x="9545" y="6870"/>
                </a:lnTo>
                <a:lnTo>
                  <a:pt x="10000" y="6870"/>
                </a:lnTo>
                <a:lnTo>
                  <a:pt x="7273" y="5826"/>
                </a:lnTo>
                <a:cubicBezTo>
                  <a:pt x="7121" y="4927"/>
                  <a:pt x="6970" y="4029"/>
                  <a:pt x="6818" y="3130"/>
                </a:cubicBezTo>
                <a:lnTo>
                  <a:pt x="8636" y="1043"/>
                </a:lnTo>
                <a:lnTo>
                  <a:pt x="5909" y="0"/>
                </a:lnTo>
                <a:lnTo>
                  <a:pt x="3636" y="5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2" name="Freeform 361"/>
          <p:cNvSpPr>
            <a:spLocks/>
          </p:cNvSpPr>
          <p:nvPr/>
        </p:nvSpPr>
        <p:spPr bwMode="auto">
          <a:xfrm>
            <a:off x="4691063" y="3314700"/>
            <a:ext cx="114300" cy="65088"/>
          </a:xfrm>
          <a:custGeom>
            <a:avLst/>
            <a:gdLst>
              <a:gd name="T0" fmla="*/ 2147483646 w 10000"/>
              <a:gd name="T1" fmla="*/ 117523815 h 11466"/>
              <a:gd name="T2" fmla="*/ 2147483646 w 10000"/>
              <a:gd name="T3" fmla="*/ 75272047 h 11466"/>
              <a:gd name="T4" fmla="*/ 2147483646 w 10000"/>
              <a:gd name="T5" fmla="*/ 33020432 h 11466"/>
              <a:gd name="T6" fmla="*/ 2147483646 w 10000"/>
              <a:gd name="T7" fmla="*/ 65841468 h 11466"/>
              <a:gd name="T8" fmla="*/ 2147483646 w 10000"/>
              <a:gd name="T9" fmla="*/ 0 h 11466"/>
              <a:gd name="T10" fmla="*/ 2147483646 w 10000"/>
              <a:gd name="T11" fmla="*/ 63477200 h 11466"/>
              <a:gd name="T12" fmla="*/ 0 w 10000"/>
              <a:gd name="T13" fmla="*/ 202027038 h 11466"/>
              <a:gd name="T14" fmla="*/ 0 w 10000"/>
              <a:gd name="T15" fmla="*/ 286524040 h 11466"/>
              <a:gd name="T16" fmla="*/ 2147483646 w 10000"/>
              <a:gd name="T17" fmla="*/ 286524040 h 11466"/>
              <a:gd name="T18" fmla="*/ 2147483646 w 10000"/>
              <a:gd name="T19" fmla="*/ 387555188 h 11466"/>
              <a:gd name="T20" fmla="*/ 2147483646 w 10000"/>
              <a:gd name="T21" fmla="*/ 371027429 h 11466"/>
              <a:gd name="T22" fmla="*/ 2147483646 w 10000"/>
              <a:gd name="T23" fmla="*/ 305386266 h 11466"/>
              <a:gd name="T24" fmla="*/ 2147483646 w 10000"/>
              <a:gd name="T25" fmla="*/ 342940248 h 11466"/>
              <a:gd name="T26" fmla="*/ 2147483646 w 10000"/>
              <a:gd name="T27" fmla="*/ 286524040 h 11466"/>
              <a:gd name="T28" fmla="*/ 2147483646 w 10000"/>
              <a:gd name="T29" fmla="*/ 244272431 h 11466"/>
              <a:gd name="T30" fmla="*/ 2147483646 w 10000"/>
              <a:gd name="T31" fmla="*/ 244272431 h 11466"/>
              <a:gd name="T32" fmla="*/ 2147483646 w 10000"/>
              <a:gd name="T33" fmla="*/ 202027038 h 11466"/>
              <a:gd name="T34" fmla="*/ 2147483646 w 10000"/>
              <a:gd name="T35" fmla="*/ 117523815 h 114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1466">
                <a:moveTo>
                  <a:pt x="7857" y="3477"/>
                </a:moveTo>
                <a:lnTo>
                  <a:pt x="7143" y="2227"/>
                </a:lnTo>
                <a:lnTo>
                  <a:pt x="5714" y="977"/>
                </a:lnTo>
                <a:lnTo>
                  <a:pt x="3641" y="1948"/>
                </a:lnTo>
                <a:cubicBezTo>
                  <a:pt x="3532" y="1206"/>
                  <a:pt x="3354" y="742"/>
                  <a:pt x="3245" y="0"/>
                </a:cubicBezTo>
                <a:lnTo>
                  <a:pt x="2143" y="1878"/>
                </a:lnTo>
                <a:lnTo>
                  <a:pt x="0" y="5977"/>
                </a:lnTo>
                <a:lnTo>
                  <a:pt x="0" y="8477"/>
                </a:lnTo>
                <a:lnTo>
                  <a:pt x="1429" y="8477"/>
                </a:lnTo>
                <a:lnTo>
                  <a:pt x="2108" y="11466"/>
                </a:lnTo>
                <a:lnTo>
                  <a:pt x="2857" y="10977"/>
                </a:lnTo>
                <a:lnTo>
                  <a:pt x="4436" y="9035"/>
                </a:lnTo>
                <a:lnTo>
                  <a:pt x="5256" y="10146"/>
                </a:lnTo>
                <a:lnTo>
                  <a:pt x="7857" y="8477"/>
                </a:lnTo>
                <a:lnTo>
                  <a:pt x="9286" y="7227"/>
                </a:lnTo>
                <a:lnTo>
                  <a:pt x="10000" y="7227"/>
                </a:lnTo>
                <a:lnTo>
                  <a:pt x="9286" y="5977"/>
                </a:lnTo>
                <a:lnTo>
                  <a:pt x="7857" y="347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3" name="Freeform 363"/>
          <p:cNvSpPr>
            <a:spLocks/>
          </p:cNvSpPr>
          <p:nvPr/>
        </p:nvSpPr>
        <p:spPr bwMode="auto">
          <a:xfrm>
            <a:off x="4633913" y="3168650"/>
            <a:ext cx="71437" cy="74613"/>
          </a:xfrm>
          <a:custGeom>
            <a:avLst/>
            <a:gdLst>
              <a:gd name="T0" fmla="*/ 306118187 w 10056"/>
              <a:gd name="T1" fmla="*/ 789654352 h 10000"/>
              <a:gd name="T2" fmla="*/ 429904577 w 10056"/>
              <a:gd name="T3" fmla="*/ 1105629969 h 10000"/>
              <a:gd name="T4" fmla="*/ 677586608 w 10056"/>
              <a:gd name="T5" fmla="*/ 1263521769 h 10000"/>
              <a:gd name="T6" fmla="*/ 903376652 w 10056"/>
              <a:gd name="T7" fmla="*/ 1467713300 h 10000"/>
              <a:gd name="T8" fmla="*/ 1135951392 w 10056"/>
              <a:gd name="T9" fmla="*/ 1727539702 h 10000"/>
              <a:gd name="T10" fmla="*/ 1281375230 w 10056"/>
              <a:gd name="T11" fmla="*/ 1300499113 h 10000"/>
              <a:gd name="T12" fmla="*/ 1195148611 w 10056"/>
              <a:gd name="T13" fmla="*/ 984526451 h 10000"/>
              <a:gd name="T14" fmla="*/ 1288557149 w 10056"/>
              <a:gd name="T15" fmla="*/ 566991022 h 10000"/>
              <a:gd name="T16" fmla="*/ 1106984257 w 10056"/>
              <a:gd name="T17" fmla="*/ 409071324 h 10000"/>
              <a:gd name="T18" fmla="*/ 925159339 w 10056"/>
              <a:gd name="T19" fmla="*/ 315789890 h 10000"/>
              <a:gd name="T20" fmla="*/ 677586608 w 10056"/>
              <a:gd name="T21" fmla="*/ 157894755 h 10000"/>
              <a:gd name="T22" fmla="*/ 429904577 w 10056"/>
              <a:gd name="T23" fmla="*/ 157894755 h 10000"/>
              <a:gd name="T24" fmla="*/ 306118187 w 10056"/>
              <a:gd name="T25" fmla="*/ 0 h 10000"/>
              <a:gd name="T26" fmla="*/ 58563422 w 10056"/>
              <a:gd name="T27" fmla="*/ 157894755 h 10000"/>
              <a:gd name="T28" fmla="*/ 0 w 10056"/>
              <a:gd name="T29" fmla="*/ 167744178 h 10000"/>
              <a:gd name="T30" fmla="*/ 116604471 w 10056"/>
              <a:gd name="T31" fmla="*/ 594785155 h 10000"/>
              <a:gd name="T32" fmla="*/ 306118187 w 10056"/>
              <a:gd name="T33" fmla="*/ 789654352 h 100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056" h="10000">
                <a:moveTo>
                  <a:pt x="2389" y="4571"/>
                </a:moveTo>
                <a:lnTo>
                  <a:pt x="3355" y="6400"/>
                </a:lnTo>
                <a:lnTo>
                  <a:pt x="5288" y="7314"/>
                </a:lnTo>
                <a:lnTo>
                  <a:pt x="7050" y="8496"/>
                </a:lnTo>
                <a:lnTo>
                  <a:pt x="8865" y="10000"/>
                </a:lnTo>
                <a:cubicBezTo>
                  <a:pt x="8961" y="9105"/>
                  <a:pt x="9904" y="8423"/>
                  <a:pt x="10000" y="7528"/>
                </a:cubicBezTo>
                <a:lnTo>
                  <a:pt x="9327" y="5699"/>
                </a:lnTo>
                <a:cubicBezTo>
                  <a:pt x="9382" y="4965"/>
                  <a:pt x="10001" y="4016"/>
                  <a:pt x="10056" y="3282"/>
                </a:cubicBezTo>
                <a:lnTo>
                  <a:pt x="8639" y="2368"/>
                </a:lnTo>
                <a:lnTo>
                  <a:pt x="7220" y="1828"/>
                </a:lnTo>
                <a:lnTo>
                  <a:pt x="5288" y="914"/>
                </a:lnTo>
                <a:lnTo>
                  <a:pt x="3355" y="914"/>
                </a:lnTo>
                <a:lnTo>
                  <a:pt x="2389" y="0"/>
                </a:lnTo>
                <a:lnTo>
                  <a:pt x="457" y="914"/>
                </a:lnTo>
                <a:lnTo>
                  <a:pt x="0" y="971"/>
                </a:lnTo>
                <a:cubicBezTo>
                  <a:pt x="152" y="1866"/>
                  <a:pt x="757" y="2548"/>
                  <a:pt x="910" y="3443"/>
                </a:cubicBezTo>
                <a:lnTo>
                  <a:pt x="2389" y="457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4" name="Freeform 252"/>
          <p:cNvSpPr>
            <a:spLocks/>
          </p:cNvSpPr>
          <p:nvPr/>
        </p:nvSpPr>
        <p:spPr bwMode="auto">
          <a:xfrm rot="-466474">
            <a:off x="4865688" y="3344863"/>
            <a:ext cx="88900" cy="47625"/>
          </a:xfrm>
          <a:custGeom>
            <a:avLst/>
            <a:gdLst>
              <a:gd name="T0" fmla="*/ 0 w 1912593"/>
              <a:gd name="T1" fmla="*/ 0 h 1229193"/>
              <a:gd name="T2" fmla="*/ 0 w 1912593"/>
              <a:gd name="T3" fmla="*/ 0 h 1229193"/>
              <a:gd name="T4" fmla="*/ 0 w 1912593"/>
              <a:gd name="T5" fmla="*/ 0 h 1229193"/>
              <a:gd name="T6" fmla="*/ 0 w 1912593"/>
              <a:gd name="T7" fmla="*/ 0 h 1229193"/>
              <a:gd name="T8" fmla="*/ 0 w 1912593"/>
              <a:gd name="T9" fmla="*/ 0 h 1229193"/>
              <a:gd name="T10" fmla="*/ 0 w 1912593"/>
              <a:gd name="T11" fmla="*/ 0 h 1229193"/>
              <a:gd name="T12" fmla="*/ 0 w 1912593"/>
              <a:gd name="T13" fmla="*/ 0 h 1229193"/>
              <a:gd name="T14" fmla="*/ 0 w 1912593"/>
              <a:gd name="T15" fmla="*/ 0 h 1229193"/>
              <a:gd name="T16" fmla="*/ 0 w 1912593"/>
              <a:gd name="T17" fmla="*/ 0 h 12291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12593" h="1229193">
                <a:moveTo>
                  <a:pt x="0" y="233280"/>
                </a:moveTo>
                <a:lnTo>
                  <a:pt x="83793" y="1154242"/>
                </a:lnTo>
                <a:lnTo>
                  <a:pt x="1103124" y="1229193"/>
                </a:lnTo>
                <a:lnTo>
                  <a:pt x="1912593" y="314793"/>
                </a:lnTo>
                <a:lnTo>
                  <a:pt x="1792672" y="0"/>
                </a:lnTo>
                <a:lnTo>
                  <a:pt x="1124055" y="252554"/>
                </a:lnTo>
                <a:cubicBezTo>
                  <a:pt x="892871" y="224853"/>
                  <a:pt x="379360" y="273001"/>
                  <a:pt x="148176" y="245300"/>
                </a:cubicBezTo>
                <a:lnTo>
                  <a:pt x="128763" y="242675"/>
                </a:lnTo>
                <a:lnTo>
                  <a:pt x="0" y="23328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5" name="Freeform 253"/>
          <p:cNvSpPr>
            <a:spLocks/>
          </p:cNvSpPr>
          <p:nvPr/>
        </p:nvSpPr>
        <p:spPr bwMode="auto">
          <a:xfrm>
            <a:off x="4870450" y="3354388"/>
            <a:ext cx="142875" cy="149225"/>
          </a:xfrm>
          <a:custGeom>
            <a:avLst/>
            <a:gdLst>
              <a:gd name="T0" fmla="*/ 0 w 3644175"/>
              <a:gd name="T1" fmla="*/ 0 h 3780713"/>
              <a:gd name="T2" fmla="*/ 0 w 3644175"/>
              <a:gd name="T3" fmla="*/ 0 h 3780713"/>
              <a:gd name="T4" fmla="*/ 0 w 3644175"/>
              <a:gd name="T5" fmla="*/ 0 h 3780713"/>
              <a:gd name="T6" fmla="*/ 0 w 3644175"/>
              <a:gd name="T7" fmla="*/ 0 h 3780713"/>
              <a:gd name="T8" fmla="*/ 0 w 3644175"/>
              <a:gd name="T9" fmla="*/ 0 h 3780713"/>
              <a:gd name="T10" fmla="*/ 0 w 3644175"/>
              <a:gd name="T11" fmla="*/ 0 h 3780713"/>
              <a:gd name="T12" fmla="*/ 0 w 3644175"/>
              <a:gd name="T13" fmla="*/ 0 h 3780713"/>
              <a:gd name="T14" fmla="*/ 0 w 3644175"/>
              <a:gd name="T15" fmla="*/ 0 h 3780713"/>
              <a:gd name="T16" fmla="*/ 0 w 3644175"/>
              <a:gd name="T17" fmla="*/ 0 h 3780713"/>
              <a:gd name="T18" fmla="*/ 0 w 3644175"/>
              <a:gd name="T19" fmla="*/ 0 h 3780713"/>
              <a:gd name="T20" fmla="*/ 0 w 3644175"/>
              <a:gd name="T21" fmla="*/ 0 h 3780713"/>
              <a:gd name="T22" fmla="*/ 0 w 3644175"/>
              <a:gd name="T23" fmla="*/ 0 h 3780713"/>
              <a:gd name="T24" fmla="*/ 0 w 3644175"/>
              <a:gd name="T25" fmla="*/ 0 h 3780713"/>
              <a:gd name="T26" fmla="*/ 0 w 3644175"/>
              <a:gd name="T27" fmla="*/ 0 h 3780713"/>
              <a:gd name="T28" fmla="*/ 0 w 3644175"/>
              <a:gd name="T29" fmla="*/ 0 h 3780713"/>
              <a:gd name="T30" fmla="*/ 0 w 3644175"/>
              <a:gd name="T31" fmla="*/ 0 h 3780713"/>
              <a:gd name="T32" fmla="*/ 0 w 3644175"/>
              <a:gd name="T33" fmla="*/ 0 h 3780713"/>
              <a:gd name="T34" fmla="*/ 0 w 3644175"/>
              <a:gd name="T35" fmla="*/ 0 h 3780713"/>
              <a:gd name="T36" fmla="*/ 0 w 3644175"/>
              <a:gd name="T37" fmla="*/ 0 h 3780713"/>
              <a:gd name="T38" fmla="*/ 0 w 3644175"/>
              <a:gd name="T39" fmla="*/ 0 h 37807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44175" h="3780713">
                <a:moveTo>
                  <a:pt x="2018109" y="0"/>
                </a:moveTo>
                <a:lnTo>
                  <a:pt x="1131347" y="970851"/>
                </a:lnTo>
                <a:lnTo>
                  <a:pt x="106496" y="992543"/>
                </a:lnTo>
                <a:lnTo>
                  <a:pt x="0" y="1285960"/>
                </a:lnTo>
                <a:lnTo>
                  <a:pt x="250657" y="1838746"/>
                </a:lnTo>
                <a:lnTo>
                  <a:pt x="476240" y="1522355"/>
                </a:lnTo>
                <a:lnTo>
                  <a:pt x="637449" y="1360281"/>
                </a:lnTo>
                <a:lnTo>
                  <a:pt x="900975" y="1622129"/>
                </a:lnTo>
                <a:lnTo>
                  <a:pt x="1125827" y="2401618"/>
                </a:lnTo>
                <a:lnTo>
                  <a:pt x="1614428" y="2951232"/>
                </a:lnTo>
                <a:cubicBezTo>
                  <a:pt x="2156362" y="3074631"/>
                  <a:pt x="2677783" y="3504219"/>
                  <a:pt x="3209460" y="3780713"/>
                </a:cubicBezTo>
                <a:lnTo>
                  <a:pt x="1455611" y="1667100"/>
                </a:lnTo>
                <a:lnTo>
                  <a:pt x="1543203" y="1366330"/>
                </a:lnTo>
                <a:lnTo>
                  <a:pt x="1755414" y="1517198"/>
                </a:lnTo>
                <a:lnTo>
                  <a:pt x="3644175" y="1622129"/>
                </a:lnTo>
                <a:lnTo>
                  <a:pt x="3394079" y="610450"/>
                </a:lnTo>
                <a:lnTo>
                  <a:pt x="3170007" y="750786"/>
                </a:lnTo>
                <a:lnTo>
                  <a:pt x="2480463" y="641709"/>
                </a:lnTo>
                <a:lnTo>
                  <a:pt x="2078068" y="137463"/>
                </a:lnTo>
                <a:lnTo>
                  <a:pt x="201810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6" name="Freeform 254"/>
          <p:cNvSpPr>
            <a:spLocks/>
          </p:cNvSpPr>
          <p:nvPr/>
        </p:nvSpPr>
        <p:spPr bwMode="auto">
          <a:xfrm>
            <a:off x="4929188" y="3406775"/>
            <a:ext cx="98425" cy="98425"/>
          </a:xfrm>
          <a:custGeom>
            <a:avLst/>
            <a:gdLst>
              <a:gd name="T0" fmla="*/ 0 w 2398426"/>
              <a:gd name="T1" fmla="*/ 0 h 2488994"/>
              <a:gd name="T2" fmla="*/ 0 w 2398426"/>
              <a:gd name="T3" fmla="*/ 0 h 2488994"/>
              <a:gd name="T4" fmla="*/ 0 w 2398426"/>
              <a:gd name="T5" fmla="*/ 0 h 2488994"/>
              <a:gd name="T6" fmla="*/ 0 w 2398426"/>
              <a:gd name="T7" fmla="*/ 0 h 2488994"/>
              <a:gd name="T8" fmla="*/ 0 w 2398426"/>
              <a:gd name="T9" fmla="*/ 0 h 2488994"/>
              <a:gd name="T10" fmla="*/ 0 w 2398426"/>
              <a:gd name="T11" fmla="*/ 0 h 2488994"/>
              <a:gd name="T12" fmla="*/ 0 w 2398426"/>
              <a:gd name="T13" fmla="*/ 0 h 2488994"/>
              <a:gd name="T14" fmla="*/ 0 w 2398426"/>
              <a:gd name="T15" fmla="*/ 0 h 248899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98426" h="2488994">
                <a:moveTo>
                  <a:pt x="2113613" y="269822"/>
                </a:moveTo>
                <a:lnTo>
                  <a:pt x="254833" y="149901"/>
                </a:lnTo>
                <a:lnTo>
                  <a:pt x="74951" y="0"/>
                </a:lnTo>
                <a:lnTo>
                  <a:pt x="0" y="329783"/>
                </a:lnTo>
                <a:lnTo>
                  <a:pt x="1691048" y="2488994"/>
                </a:lnTo>
                <a:lnTo>
                  <a:pt x="2177788" y="1556144"/>
                </a:lnTo>
                <a:lnTo>
                  <a:pt x="2398426" y="1439055"/>
                </a:lnTo>
                <a:lnTo>
                  <a:pt x="2113613" y="2698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7" name="Freeform 255"/>
          <p:cNvSpPr>
            <a:spLocks/>
          </p:cNvSpPr>
          <p:nvPr/>
        </p:nvSpPr>
        <p:spPr bwMode="auto">
          <a:xfrm rot="286500">
            <a:off x="5000625" y="3467100"/>
            <a:ext cx="44450" cy="58738"/>
          </a:xfrm>
          <a:custGeom>
            <a:avLst/>
            <a:gdLst>
              <a:gd name="T0" fmla="*/ 0 w 1259245"/>
              <a:gd name="T1" fmla="*/ 0 h 1506961"/>
              <a:gd name="T2" fmla="*/ 0 w 1259245"/>
              <a:gd name="T3" fmla="*/ 0 h 1506961"/>
              <a:gd name="T4" fmla="*/ 0 w 1259245"/>
              <a:gd name="T5" fmla="*/ 0 h 1506961"/>
              <a:gd name="T6" fmla="*/ 0 w 1259245"/>
              <a:gd name="T7" fmla="*/ 0 h 1506961"/>
              <a:gd name="T8" fmla="*/ 0 w 1259245"/>
              <a:gd name="T9" fmla="*/ 0 h 15069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9245" h="1506961">
                <a:moveTo>
                  <a:pt x="459998" y="0"/>
                </a:moveTo>
                <a:lnTo>
                  <a:pt x="0" y="967315"/>
                </a:lnTo>
                <a:lnTo>
                  <a:pt x="599606" y="1506961"/>
                </a:lnTo>
                <a:lnTo>
                  <a:pt x="1259243" y="571259"/>
                </a:lnTo>
                <a:lnTo>
                  <a:pt x="45999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8" name="Freeform 256"/>
          <p:cNvSpPr>
            <a:spLocks/>
          </p:cNvSpPr>
          <p:nvPr/>
        </p:nvSpPr>
        <p:spPr bwMode="auto">
          <a:xfrm>
            <a:off x="5002213" y="3365500"/>
            <a:ext cx="71437" cy="57150"/>
          </a:xfrm>
          <a:custGeom>
            <a:avLst/>
            <a:gdLst>
              <a:gd name="T0" fmla="*/ 0 w 1678899"/>
              <a:gd name="T1" fmla="*/ 0 h 1259174"/>
              <a:gd name="T2" fmla="*/ 0 w 1678899"/>
              <a:gd name="T3" fmla="*/ 0 h 1259174"/>
              <a:gd name="T4" fmla="*/ 0 w 1678899"/>
              <a:gd name="T5" fmla="*/ 0 h 1259174"/>
              <a:gd name="T6" fmla="*/ 0 w 1678899"/>
              <a:gd name="T7" fmla="*/ 0 h 1259174"/>
              <a:gd name="T8" fmla="*/ 0 w 1678899"/>
              <a:gd name="T9" fmla="*/ 0 h 1259174"/>
              <a:gd name="T10" fmla="*/ 0 w 1678899"/>
              <a:gd name="T11" fmla="*/ 0 h 1259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78899" h="1259174">
                <a:moveTo>
                  <a:pt x="209862" y="1154242"/>
                </a:moveTo>
                <a:lnTo>
                  <a:pt x="1678899" y="1259174"/>
                </a:lnTo>
                <a:lnTo>
                  <a:pt x="1663908" y="899410"/>
                </a:lnTo>
                <a:lnTo>
                  <a:pt x="854439" y="0"/>
                </a:lnTo>
                <a:lnTo>
                  <a:pt x="0" y="269823"/>
                </a:lnTo>
                <a:lnTo>
                  <a:pt x="209862" y="11542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9" name="Freeform 257"/>
          <p:cNvSpPr>
            <a:spLocks/>
          </p:cNvSpPr>
          <p:nvPr/>
        </p:nvSpPr>
        <p:spPr bwMode="auto">
          <a:xfrm>
            <a:off x="5014913" y="3417888"/>
            <a:ext cx="100012" cy="96837"/>
          </a:xfrm>
          <a:custGeom>
            <a:avLst/>
            <a:gdLst>
              <a:gd name="T0" fmla="*/ 0 w 2578308"/>
              <a:gd name="T1" fmla="*/ 0 h 2368446"/>
              <a:gd name="T2" fmla="*/ 0 w 2578308"/>
              <a:gd name="T3" fmla="*/ 0 h 2368446"/>
              <a:gd name="T4" fmla="*/ 0 w 2578308"/>
              <a:gd name="T5" fmla="*/ 0 h 2368446"/>
              <a:gd name="T6" fmla="*/ 0 w 2578308"/>
              <a:gd name="T7" fmla="*/ 0 h 2368446"/>
              <a:gd name="T8" fmla="*/ 0 w 2578308"/>
              <a:gd name="T9" fmla="*/ 0 h 2368446"/>
              <a:gd name="T10" fmla="*/ 0 w 2578308"/>
              <a:gd name="T11" fmla="*/ 0 h 2368446"/>
              <a:gd name="T12" fmla="*/ 0 w 2578308"/>
              <a:gd name="T13" fmla="*/ 0 h 2368446"/>
              <a:gd name="T14" fmla="*/ 0 w 2578308"/>
              <a:gd name="T15" fmla="*/ 0 h 2368446"/>
              <a:gd name="T16" fmla="*/ 0 w 2578308"/>
              <a:gd name="T17" fmla="*/ 0 h 2368446"/>
              <a:gd name="T18" fmla="*/ 0 w 2578308"/>
              <a:gd name="T19" fmla="*/ 0 h 2368446"/>
              <a:gd name="T20" fmla="*/ 0 w 2578308"/>
              <a:gd name="T21" fmla="*/ 0 h 2368446"/>
              <a:gd name="T22" fmla="*/ 0 w 2578308"/>
              <a:gd name="T23" fmla="*/ 0 h 23684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78308" h="2368446">
                <a:moveTo>
                  <a:pt x="0" y="0"/>
                </a:moveTo>
                <a:lnTo>
                  <a:pt x="254833" y="1154242"/>
                </a:lnTo>
                <a:lnTo>
                  <a:pt x="104931" y="1259173"/>
                </a:lnTo>
                <a:lnTo>
                  <a:pt x="855821" y="1873287"/>
                </a:lnTo>
                <a:lnTo>
                  <a:pt x="1111621" y="1524299"/>
                </a:lnTo>
                <a:lnTo>
                  <a:pt x="1734645" y="2033965"/>
                </a:lnTo>
                <a:lnTo>
                  <a:pt x="1633928" y="2368446"/>
                </a:lnTo>
                <a:lnTo>
                  <a:pt x="2338465" y="2263514"/>
                </a:lnTo>
                <a:lnTo>
                  <a:pt x="2578308" y="1514006"/>
                </a:lnTo>
                <a:lnTo>
                  <a:pt x="2113613" y="224852"/>
                </a:lnTo>
                <a:lnTo>
                  <a:pt x="1439056" y="1499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0" name="Freeform 258"/>
          <p:cNvSpPr>
            <a:spLocks/>
          </p:cNvSpPr>
          <p:nvPr/>
        </p:nvSpPr>
        <p:spPr bwMode="auto">
          <a:xfrm>
            <a:off x="5041900" y="3478213"/>
            <a:ext cx="39688" cy="49212"/>
          </a:xfrm>
          <a:custGeom>
            <a:avLst/>
            <a:gdLst>
              <a:gd name="T0" fmla="*/ 0 w 1097536"/>
              <a:gd name="T1" fmla="*/ 0 h 1184223"/>
              <a:gd name="T2" fmla="*/ 0 w 1097536"/>
              <a:gd name="T3" fmla="*/ 0 h 1184223"/>
              <a:gd name="T4" fmla="*/ 0 w 1097536"/>
              <a:gd name="T5" fmla="*/ 0 h 1184223"/>
              <a:gd name="T6" fmla="*/ 0 w 1097536"/>
              <a:gd name="T7" fmla="*/ 0 h 1184223"/>
              <a:gd name="T8" fmla="*/ 0 w 1097536"/>
              <a:gd name="T9" fmla="*/ 0 h 1184223"/>
              <a:gd name="T10" fmla="*/ 0 w 1097536"/>
              <a:gd name="T11" fmla="*/ 0 h 11842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97536" h="1184223">
                <a:moveTo>
                  <a:pt x="482939" y="0"/>
                </a:moveTo>
                <a:lnTo>
                  <a:pt x="0" y="416160"/>
                </a:lnTo>
                <a:lnTo>
                  <a:pt x="452959" y="1184223"/>
                </a:lnTo>
                <a:lnTo>
                  <a:pt x="1067555" y="824459"/>
                </a:lnTo>
                <a:lnTo>
                  <a:pt x="1097536" y="509666"/>
                </a:lnTo>
                <a:lnTo>
                  <a:pt x="48293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1" name="Freeform 259"/>
          <p:cNvSpPr>
            <a:spLocks/>
          </p:cNvSpPr>
          <p:nvPr/>
        </p:nvSpPr>
        <p:spPr bwMode="auto">
          <a:xfrm>
            <a:off x="5059363" y="3505200"/>
            <a:ext cx="65087" cy="60325"/>
          </a:xfrm>
          <a:custGeom>
            <a:avLst/>
            <a:gdLst>
              <a:gd name="T0" fmla="*/ 0 w 1852882"/>
              <a:gd name="T1" fmla="*/ 0 h 1521018"/>
              <a:gd name="T2" fmla="*/ 0 w 1852882"/>
              <a:gd name="T3" fmla="*/ 0 h 1521018"/>
              <a:gd name="T4" fmla="*/ 0 w 1852882"/>
              <a:gd name="T5" fmla="*/ 0 h 1521018"/>
              <a:gd name="T6" fmla="*/ 0 w 1852882"/>
              <a:gd name="T7" fmla="*/ 0 h 1521018"/>
              <a:gd name="T8" fmla="*/ 0 w 1852882"/>
              <a:gd name="T9" fmla="*/ 0 h 1521018"/>
              <a:gd name="T10" fmla="*/ 0 w 1852882"/>
              <a:gd name="T11" fmla="*/ 0 h 1521018"/>
              <a:gd name="T12" fmla="*/ 0 w 1852882"/>
              <a:gd name="T13" fmla="*/ 0 h 1521018"/>
              <a:gd name="T14" fmla="*/ 0 w 1852882"/>
              <a:gd name="T15" fmla="*/ 0 h 1521018"/>
              <a:gd name="T16" fmla="*/ 0 w 1852882"/>
              <a:gd name="T17" fmla="*/ 0 h 1521018"/>
              <a:gd name="T18" fmla="*/ 0 w 1852882"/>
              <a:gd name="T19" fmla="*/ 0 h 1521018"/>
              <a:gd name="T20" fmla="*/ 0 w 1852882"/>
              <a:gd name="T21" fmla="*/ 0 h 15210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52882" h="1521018">
                <a:moveTo>
                  <a:pt x="0" y="507061"/>
                </a:moveTo>
                <a:lnTo>
                  <a:pt x="0" y="1211599"/>
                </a:lnTo>
                <a:lnTo>
                  <a:pt x="435424" y="1521018"/>
                </a:lnTo>
                <a:lnTo>
                  <a:pt x="839449" y="1391481"/>
                </a:lnTo>
                <a:lnTo>
                  <a:pt x="1763339" y="952692"/>
                </a:lnTo>
                <a:lnTo>
                  <a:pt x="1852882" y="743963"/>
                </a:lnTo>
                <a:lnTo>
                  <a:pt x="1756379" y="372784"/>
                </a:lnTo>
                <a:lnTo>
                  <a:pt x="1563372" y="307281"/>
                </a:lnTo>
                <a:lnTo>
                  <a:pt x="1370668" y="0"/>
                </a:lnTo>
                <a:lnTo>
                  <a:pt x="644577" y="177278"/>
                </a:lnTo>
                <a:lnTo>
                  <a:pt x="0" y="5070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2" name="Freeform 260"/>
          <p:cNvSpPr>
            <a:spLocks/>
          </p:cNvSpPr>
          <p:nvPr/>
        </p:nvSpPr>
        <p:spPr bwMode="auto">
          <a:xfrm>
            <a:off x="5019675" y="3495675"/>
            <a:ext cx="53975" cy="109538"/>
          </a:xfrm>
          <a:custGeom>
            <a:avLst/>
            <a:gdLst>
              <a:gd name="T0" fmla="*/ 0 w 444747"/>
              <a:gd name="T1" fmla="*/ 1 h 900169"/>
              <a:gd name="T2" fmla="*/ 0 w 444747"/>
              <a:gd name="T3" fmla="*/ 1 h 900169"/>
              <a:gd name="T4" fmla="*/ 0 w 444747"/>
              <a:gd name="T5" fmla="*/ 2 h 900169"/>
              <a:gd name="T6" fmla="*/ 1 w 444747"/>
              <a:gd name="T7" fmla="*/ 3 h 900169"/>
              <a:gd name="T8" fmla="*/ 1 w 444747"/>
              <a:gd name="T9" fmla="*/ 3 h 900169"/>
              <a:gd name="T10" fmla="*/ 1 w 444747"/>
              <a:gd name="T11" fmla="*/ 2 h 900169"/>
              <a:gd name="T12" fmla="*/ 1 w 444747"/>
              <a:gd name="T13" fmla="*/ 2 h 900169"/>
              <a:gd name="T14" fmla="*/ 1 w 444747"/>
              <a:gd name="T15" fmla="*/ 2 h 900169"/>
              <a:gd name="T16" fmla="*/ 1 w 444747"/>
              <a:gd name="T17" fmla="*/ 2 h 900169"/>
              <a:gd name="T18" fmla="*/ 1 w 444747"/>
              <a:gd name="T19" fmla="*/ 1 h 900169"/>
              <a:gd name="T20" fmla="*/ 1 w 444747"/>
              <a:gd name="T21" fmla="*/ 0 h 900169"/>
              <a:gd name="T22" fmla="*/ 0 w 444747"/>
              <a:gd name="T23" fmla="*/ 1 h 9001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4747" h="900169">
                <a:moveTo>
                  <a:pt x="0" y="238385"/>
                </a:moveTo>
                <a:lnTo>
                  <a:pt x="99623" y="298870"/>
                </a:lnTo>
                <a:lnTo>
                  <a:pt x="99623" y="715154"/>
                </a:lnTo>
                <a:lnTo>
                  <a:pt x="263290" y="900169"/>
                </a:lnTo>
                <a:lnTo>
                  <a:pt x="327333" y="836125"/>
                </a:lnTo>
                <a:lnTo>
                  <a:pt x="384261" y="683132"/>
                </a:lnTo>
                <a:lnTo>
                  <a:pt x="362913" y="608414"/>
                </a:lnTo>
                <a:lnTo>
                  <a:pt x="444747" y="576393"/>
                </a:lnTo>
                <a:lnTo>
                  <a:pt x="327333" y="476769"/>
                </a:lnTo>
                <a:lnTo>
                  <a:pt x="327333" y="266849"/>
                </a:lnTo>
                <a:lnTo>
                  <a:pt x="185014" y="0"/>
                </a:lnTo>
                <a:lnTo>
                  <a:pt x="0" y="23838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3" name="Slide Number Placeholder 3"/>
          <p:cNvSpPr txBox="1">
            <a:spLocks noGrp="1"/>
          </p:cNvSpPr>
          <p:nvPr/>
        </p:nvSpPr>
        <p:spPr bwMode="auto">
          <a:xfrm>
            <a:off x="8069263" y="33337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fld id="{1D93C173-8122-452B-AE52-2E00943730AE}" type="slidenum">
              <a:rPr lang="en-US" altLang="en-US"/>
              <a:pPr algn="ctr" eaLnBrk="1" hangingPunct="1">
                <a:spcBef>
                  <a:spcPct val="15000"/>
                </a:spcBef>
              </a:pPr>
              <a:t>1</a:t>
            </a:fld>
            <a:endParaRPr lang="en-US" altLang="en-US"/>
          </a:p>
        </p:txBody>
      </p:sp>
      <p:sp>
        <p:nvSpPr>
          <p:cNvPr id="4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5" y="130175"/>
            <a:ext cx="7523163" cy="863600"/>
          </a:xfrm>
        </p:spPr>
        <p:txBody>
          <a:bodyPr/>
          <a:lstStyle/>
          <a:p>
            <a:pPr eaLnBrk="1" hangingPunct="1"/>
            <a:r>
              <a:rPr lang="en-GB" altLang="en-US" sz="4800" dirty="0" smtClean="0">
                <a:solidFill>
                  <a:schemeClr val="bg1"/>
                </a:solidFill>
                <a:latin typeface="Arial" panose="020B0604020202020204" pitchFamily="34" charset="0"/>
              </a:rPr>
              <a:t>Introduction to </a:t>
            </a:r>
            <a:br>
              <a:rPr lang="en-GB" altLang="en-US" sz="48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altLang="en-US" sz="4800" dirty="0" smtClean="0">
                <a:solidFill>
                  <a:schemeClr val="bg1"/>
                </a:solidFill>
                <a:latin typeface="Arial" panose="020B0604020202020204" pitchFamily="34" charset="0"/>
              </a:rPr>
              <a:t>Strategic Leadership </a:t>
            </a:r>
            <a:r>
              <a:rPr lang="en-GB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en-GB" altLang="en-US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25" name="Text Box 255"/>
          <p:cNvSpPr txBox="1">
            <a:spLocks noChangeArrowheads="1"/>
          </p:cNvSpPr>
          <p:nvPr/>
        </p:nvSpPr>
        <p:spPr bwMode="auto">
          <a:xfrm>
            <a:off x="2820988" y="5855381"/>
            <a:ext cx="5654278" cy="98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15000"/>
              </a:spcBef>
            </a:pPr>
            <a:r>
              <a:rPr lang="en-US" altLang="en-US" sz="1300" dirty="0" smtClean="0"/>
              <a:t>Muhammad </a:t>
            </a:r>
            <a:r>
              <a:rPr lang="en-US" altLang="en-US" sz="1300" dirty="0" err="1" smtClean="0"/>
              <a:t>Nazim</a:t>
            </a:r>
            <a:r>
              <a:rPr lang="en-US" altLang="en-US" sz="1300" dirty="0" smtClean="0"/>
              <a:t> bin </a:t>
            </a:r>
            <a:r>
              <a:rPr lang="en-US" altLang="en-US" sz="1300" dirty="0" err="1" smtClean="0"/>
              <a:t>Abd</a:t>
            </a:r>
            <a:r>
              <a:rPr lang="en-US" altLang="en-US" sz="1300" dirty="0" smtClean="0"/>
              <a:t>. Rahman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en-US" sz="1300" dirty="0" smtClean="0"/>
              <a:t>Deputy Head of Cluster 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en-US" sz="1300" dirty="0" smtClean="0"/>
              <a:t>Leadership and Executive Development Cluster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en-US" sz="1300" dirty="0" smtClean="0"/>
              <a:t>INTAN Bukit Kiara</a:t>
            </a:r>
            <a:endParaRPr lang="en-US" altLang="en-US" sz="1300" dirty="0"/>
          </a:p>
        </p:txBody>
      </p:sp>
      <p:sp>
        <p:nvSpPr>
          <p:cNvPr id="4126" name="Freeform 257"/>
          <p:cNvSpPr>
            <a:spLocks/>
          </p:cNvSpPr>
          <p:nvPr/>
        </p:nvSpPr>
        <p:spPr bwMode="auto">
          <a:xfrm>
            <a:off x="4252913" y="3009900"/>
            <a:ext cx="109537" cy="163513"/>
          </a:xfrm>
          <a:custGeom>
            <a:avLst/>
            <a:gdLst>
              <a:gd name="T0" fmla="*/ 2147483646 w 84"/>
              <a:gd name="T1" fmla="*/ 2147483646 h 126"/>
              <a:gd name="T2" fmla="*/ 0 w 84"/>
              <a:gd name="T3" fmla="*/ 2147483646 h 126"/>
              <a:gd name="T4" fmla="*/ 0 w 84"/>
              <a:gd name="T5" fmla="*/ 2147483646 h 126"/>
              <a:gd name="T6" fmla="*/ 2147483646 w 84"/>
              <a:gd name="T7" fmla="*/ 2147483646 h 126"/>
              <a:gd name="T8" fmla="*/ 2147483646 w 84"/>
              <a:gd name="T9" fmla="*/ 2147483646 h 126"/>
              <a:gd name="T10" fmla="*/ 2147483646 w 84"/>
              <a:gd name="T11" fmla="*/ 2147483646 h 126"/>
              <a:gd name="T12" fmla="*/ 2147483646 w 84"/>
              <a:gd name="T13" fmla="*/ 2147483646 h 126"/>
              <a:gd name="T14" fmla="*/ 2147483646 w 84"/>
              <a:gd name="T15" fmla="*/ 2147483646 h 126"/>
              <a:gd name="T16" fmla="*/ 2147483646 w 84"/>
              <a:gd name="T17" fmla="*/ 2147483646 h 126"/>
              <a:gd name="T18" fmla="*/ 2147483646 w 84"/>
              <a:gd name="T19" fmla="*/ 2147483646 h 126"/>
              <a:gd name="T20" fmla="*/ 2147483646 w 84"/>
              <a:gd name="T21" fmla="*/ 2147483646 h 126"/>
              <a:gd name="T22" fmla="*/ 2147483646 w 84"/>
              <a:gd name="T23" fmla="*/ 0 h 126"/>
              <a:gd name="T24" fmla="*/ 2147483646 w 84"/>
              <a:gd name="T25" fmla="*/ 2147483646 h 126"/>
              <a:gd name="T26" fmla="*/ 2147483646 w 84"/>
              <a:gd name="T27" fmla="*/ 2147483646 h 126"/>
              <a:gd name="T28" fmla="*/ 2147483646 w 84"/>
              <a:gd name="T29" fmla="*/ 2147483646 h 126"/>
              <a:gd name="T30" fmla="*/ 2147483646 w 84"/>
              <a:gd name="T31" fmla="*/ 2147483646 h 126"/>
              <a:gd name="T32" fmla="*/ 2147483646 w 84"/>
              <a:gd name="T33" fmla="*/ 2147483646 h 126"/>
              <a:gd name="T34" fmla="*/ 2147483646 w 84"/>
              <a:gd name="T35" fmla="*/ 2147483646 h 126"/>
              <a:gd name="T36" fmla="*/ 2147483646 w 84"/>
              <a:gd name="T37" fmla="*/ 2147483646 h 126"/>
              <a:gd name="T38" fmla="*/ 2147483646 w 84"/>
              <a:gd name="T39" fmla="*/ 2147483646 h 126"/>
              <a:gd name="T40" fmla="*/ 2147483646 w 84"/>
              <a:gd name="T41" fmla="*/ 2147483646 h 12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4" h="126">
                <a:moveTo>
                  <a:pt x="18" y="126"/>
                </a:moveTo>
                <a:lnTo>
                  <a:pt x="0" y="114"/>
                </a:lnTo>
                <a:lnTo>
                  <a:pt x="0" y="102"/>
                </a:lnTo>
                <a:lnTo>
                  <a:pt x="6" y="96"/>
                </a:lnTo>
                <a:lnTo>
                  <a:pt x="12" y="84"/>
                </a:lnTo>
                <a:lnTo>
                  <a:pt x="12" y="66"/>
                </a:lnTo>
                <a:lnTo>
                  <a:pt x="6" y="60"/>
                </a:lnTo>
                <a:lnTo>
                  <a:pt x="12" y="54"/>
                </a:lnTo>
                <a:lnTo>
                  <a:pt x="6" y="36"/>
                </a:lnTo>
                <a:lnTo>
                  <a:pt x="30" y="30"/>
                </a:lnTo>
                <a:lnTo>
                  <a:pt x="30" y="18"/>
                </a:lnTo>
                <a:lnTo>
                  <a:pt x="54" y="0"/>
                </a:lnTo>
                <a:lnTo>
                  <a:pt x="60" y="6"/>
                </a:lnTo>
                <a:lnTo>
                  <a:pt x="72" y="6"/>
                </a:lnTo>
                <a:lnTo>
                  <a:pt x="78" y="18"/>
                </a:lnTo>
                <a:lnTo>
                  <a:pt x="84" y="30"/>
                </a:lnTo>
                <a:lnTo>
                  <a:pt x="72" y="42"/>
                </a:lnTo>
                <a:lnTo>
                  <a:pt x="78" y="66"/>
                </a:lnTo>
                <a:lnTo>
                  <a:pt x="72" y="96"/>
                </a:lnTo>
                <a:lnTo>
                  <a:pt x="54" y="102"/>
                </a:lnTo>
                <a:lnTo>
                  <a:pt x="18" y="1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7" name="Freeform 258"/>
          <p:cNvSpPr>
            <a:spLocks/>
          </p:cNvSpPr>
          <p:nvPr/>
        </p:nvSpPr>
        <p:spPr bwMode="auto">
          <a:xfrm>
            <a:off x="5830888" y="1674813"/>
            <a:ext cx="436562" cy="557212"/>
          </a:xfrm>
          <a:custGeom>
            <a:avLst/>
            <a:gdLst>
              <a:gd name="T0" fmla="*/ 2147483646 w 336"/>
              <a:gd name="T1" fmla="*/ 2147483646 h 427"/>
              <a:gd name="T2" fmla="*/ 2147483646 w 336"/>
              <a:gd name="T3" fmla="*/ 2147483646 h 427"/>
              <a:gd name="T4" fmla="*/ 2147483646 w 336"/>
              <a:gd name="T5" fmla="*/ 2147483646 h 427"/>
              <a:gd name="T6" fmla="*/ 2147483646 w 336"/>
              <a:gd name="T7" fmla="*/ 2147483646 h 427"/>
              <a:gd name="T8" fmla="*/ 2147483646 w 336"/>
              <a:gd name="T9" fmla="*/ 2147483646 h 427"/>
              <a:gd name="T10" fmla="*/ 2147483646 w 336"/>
              <a:gd name="T11" fmla="*/ 2147483646 h 427"/>
              <a:gd name="T12" fmla="*/ 2147483646 w 336"/>
              <a:gd name="T13" fmla="*/ 2147483646 h 427"/>
              <a:gd name="T14" fmla="*/ 2147483646 w 336"/>
              <a:gd name="T15" fmla="*/ 2147483646 h 427"/>
              <a:gd name="T16" fmla="*/ 2147483646 w 336"/>
              <a:gd name="T17" fmla="*/ 2147483646 h 427"/>
              <a:gd name="T18" fmla="*/ 2147483646 w 336"/>
              <a:gd name="T19" fmla="*/ 2147483646 h 427"/>
              <a:gd name="T20" fmla="*/ 2147483646 w 336"/>
              <a:gd name="T21" fmla="*/ 2147483646 h 427"/>
              <a:gd name="T22" fmla="*/ 2147483646 w 336"/>
              <a:gd name="T23" fmla="*/ 0 h 427"/>
              <a:gd name="T24" fmla="*/ 2147483646 w 336"/>
              <a:gd name="T25" fmla="*/ 2147483646 h 427"/>
              <a:gd name="T26" fmla="*/ 2147483646 w 336"/>
              <a:gd name="T27" fmla="*/ 2147483646 h 427"/>
              <a:gd name="T28" fmla="*/ 2147483646 w 336"/>
              <a:gd name="T29" fmla="*/ 2147483646 h 427"/>
              <a:gd name="T30" fmla="*/ 2147483646 w 336"/>
              <a:gd name="T31" fmla="*/ 2147483646 h 427"/>
              <a:gd name="T32" fmla="*/ 2147483646 w 336"/>
              <a:gd name="T33" fmla="*/ 2147483646 h 427"/>
              <a:gd name="T34" fmla="*/ 2147483646 w 336"/>
              <a:gd name="T35" fmla="*/ 2147483646 h 427"/>
              <a:gd name="T36" fmla="*/ 2147483646 w 336"/>
              <a:gd name="T37" fmla="*/ 2147483646 h 427"/>
              <a:gd name="T38" fmla="*/ 2147483646 w 336"/>
              <a:gd name="T39" fmla="*/ 2147483646 h 427"/>
              <a:gd name="T40" fmla="*/ 2147483646 w 336"/>
              <a:gd name="T41" fmla="*/ 2147483646 h 427"/>
              <a:gd name="T42" fmla="*/ 2147483646 w 336"/>
              <a:gd name="T43" fmla="*/ 2147483646 h 427"/>
              <a:gd name="T44" fmla="*/ 2147483646 w 336"/>
              <a:gd name="T45" fmla="*/ 2147483646 h 427"/>
              <a:gd name="T46" fmla="*/ 2147483646 w 336"/>
              <a:gd name="T47" fmla="*/ 2147483646 h 427"/>
              <a:gd name="T48" fmla="*/ 2147483646 w 336"/>
              <a:gd name="T49" fmla="*/ 2147483646 h 427"/>
              <a:gd name="T50" fmla="*/ 2147483646 w 336"/>
              <a:gd name="T51" fmla="*/ 2147483646 h 427"/>
              <a:gd name="T52" fmla="*/ 2147483646 w 336"/>
              <a:gd name="T53" fmla="*/ 2147483646 h 427"/>
              <a:gd name="T54" fmla="*/ 0 w 336"/>
              <a:gd name="T55" fmla="*/ 2147483646 h 427"/>
              <a:gd name="T56" fmla="*/ 2147483646 w 336"/>
              <a:gd name="T57" fmla="*/ 2147483646 h 427"/>
              <a:gd name="T58" fmla="*/ 2147483646 w 336"/>
              <a:gd name="T59" fmla="*/ 2147483646 h 427"/>
              <a:gd name="T60" fmla="*/ 2147483646 w 336"/>
              <a:gd name="T61" fmla="*/ 2147483646 h 427"/>
              <a:gd name="T62" fmla="*/ 2147483646 w 336"/>
              <a:gd name="T63" fmla="*/ 2147483646 h 427"/>
              <a:gd name="T64" fmla="*/ 2147483646 w 336"/>
              <a:gd name="T65" fmla="*/ 2147483646 h 4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36" h="427">
                <a:moveTo>
                  <a:pt x="120" y="427"/>
                </a:moveTo>
                <a:lnTo>
                  <a:pt x="96" y="397"/>
                </a:lnTo>
                <a:lnTo>
                  <a:pt x="78" y="325"/>
                </a:lnTo>
                <a:lnTo>
                  <a:pt x="96" y="282"/>
                </a:lnTo>
                <a:lnTo>
                  <a:pt x="144" y="180"/>
                </a:lnTo>
                <a:lnTo>
                  <a:pt x="192" y="150"/>
                </a:lnTo>
                <a:lnTo>
                  <a:pt x="222" y="114"/>
                </a:lnTo>
                <a:lnTo>
                  <a:pt x="252" y="96"/>
                </a:lnTo>
                <a:lnTo>
                  <a:pt x="294" y="72"/>
                </a:lnTo>
                <a:lnTo>
                  <a:pt x="336" y="30"/>
                </a:lnTo>
                <a:lnTo>
                  <a:pt x="330" y="6"/>
                </a:lnTo>
                <a:lnTo>
                  <a:pt x="294" y="0"/>
                </a:lnTo>
                <a:lnTo>
                  <a:pt x="270" y="24"/>
                </a:lnTo>
                <a:lnTo>
                  <a:pt x="252" y="42"/>
                </a:lnTo>
                <a:lnTo>
                  <a:pt x="222" y="48"/>
                </a:lnTo>
                <a:lnTo>
                  <a:pt x="186" y="48"/>
                </a:lnTo>
                <a:lnTo>
                  <a:pt x="174" y="60"/>
                </a:lnTo>
                <a:lnTo>
                  <a:pt x="162" y="78"/>
                </a:lnTo>
                <a:lnTo>
                  <a:pt x="114" y="126"/>
                </a:lnTo>
                <a:lnTo>
                  <a:pt x="90" y="138"/>
                </a:lnTo>
                <a:lnTo>
                  <a:pt x="84" y="168"/>
                </a:lnTo>
                <a:lnTo>
                  <a:pt x="66" y="186"/>
                </a:lnTo>
                <a:lnTo>
                  <a:pt x="42" y="216"/>
                </a:lnTo>
                <a:lnTo>
                  <a:pt x="42" y="240"/>
                </a:lnTo>
                <a:lnTo>
                  <a:pt x="30" y="270"/>
                </a:lnTo>
                <a:lnTo>
                  <a:pt x="12" y="295"/>
                </a:lnTo>
                <a:lnTo>
                  <a:pt x="18" y="325"/>
                </a:lnTo>
                <a:lnTo>
                  <a:pt x="0" y="349"/>
                </a:lnTo>
                <a:lnTo>
                  <a:pt x="18" y="391"/>
                </a:lnTo>
                <a:lnTo>
                  <a:pt x="48" y="403"/>
                </a:lnTo>
                <a:lnTo>
                  <a:pt x="54" y="415"/>
                </a:lnTo>
                <a:lnTo>
                  <a:pt x="72" y="421"/>
                </a:lnTo>
                <a:lnTo>
                  <a:pt x="120" y="42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8" name="Freeform 259"/>
          <p:cNvSpPr>
            <a:spLocks/>
          </p:cNvSpPr>
          <p:nvPr/>
        </p:nvSpPr>
        <p:spPr bwMode="auto">
          <a:xfrm>
            <a:off x="5572125" y="4953000"/>
            <a:ext cx="166688" cy="346075"/>
          </a:xfrm>
          <a:custGeom>
            <a:avLst/>
            <a:gdLst>
              <a:gd name="T0" fmla="*/ 2147483646 w 126"/>
              <a:gd name="T1" fmla="*/ 2147483646 h 265"/>
              <a:gd name="T2" fmla="*/ 0 w 126"/>
              <a:gd name="T3" fmla="*/ 2147483646 h 265"/>
              <a:gd name="T4" fmla="*/ 2147483646 w 126"/>
              <a:gd name="T5" fmla="*/ 2147483646 h 265"/>
              <a:gd name="T6" fmla="*/ 2147483646 w 126"/>
              <a:gd name="T7" fmla="*/ 2147483646 h 265"/>
              <a:gd name="T8" fmla="*/ 2147483646 w 126"/>
              <a:gd name="T9" fmla="*/ 2147483646 h 265"/>
              <a:gd name="T10" fmla="*/ 2147483646 w 126"/>
              <a:gd name="T11" fmla="*/ 2147483646 h 265"/>
              <a:gd name="T12" fmla="*/ 2147483646 w 126"/>
              <a:gd name="T13" fmla="*/ 2147483646 h 265"/>
              <a:gd name="T14" fmla="*/ 2147483646 w 126"/>
              <a:gd name="T15" fmla="*/ 2147483646 h 265"/>
              <a:gd name="T16" fmla="*/ 2147483646 w 126"/>
              <a:gd name="T17" fmla="*/ 0 h 265"/>
              <a:gd name="T18" fmla="*/ 2147483646 w 126"/>
              <a:gd name="T19" fmla="*/ 2147483646 h 265"/>
              <a:gd name="T20" fmla="*/ 2147483646 w 126"/>
              <a:gd name="T21" fmla="*/ 2147483646 h 265"/>
              <a:gd name="T22" fmla="*/ 2147483646 w 126"/>
              <a:gd name="T23" fmla="*/ 2147483646 h 265"/>
              <a:gd name="T24" fmla="*/ 2147483646 w 126"/>
              <a:gd name="T25" fmla="*/ 2147483646 h 265"/>
              <a:gd name="T26" fmla="*/ 2147483646 w 126"/>
              <a:gd name="T27" fmla="*/ 2147483646 h 265"/>
              <a:gd name="T28" fmla="*/ 2147483646 w 126"/>
              <a:gd name="T29" fmla="*/ 2147483646 h 265"/>
              <a:gd name="T30" fmla="*/ 2147483646 w 126"/>
              <a:gd name="T31" fmla="*/ 2147483646 h 265"/>
              <a:gd name="T32" fmla="*/ 2147483646 w 126"/>
              <a:gd name="T33" fmla="*/ 2147483646 h 2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6" h="265">
                <a:moveTo>
                  <a:pt x="6" y="217"/>
                </a:moveTo>
                <a:lnTo>
                  <a:pt x="0" y="193"/>
                </a:lnTo>
                <a:lnTo>
                  <a:pt x="12" y="169"/>
                </a:lnTo>
                <a:lnTo>
                  <a:pt x="24" y="139"/>
                </a:lnTo>
                <a:lnTo>
                  <a:pt x="12" y="91"/>
                </a:lnTo>
                <a:lnTo>
                  <a:pt x="30" y="78"/>
                </a:lnTo>
                <a:lnTo>
                  <a:pt x="54" y="60"/>
                </a:lnTo>
                <a:lnTo>
                  <a:pt x="78" y="24"/>
                </a:lnTo>
                <a:lnTo>
                  <a:pt x="108" y="0"/>
                </a:lnTo>
                <a:lnTo>
                  <a:pt x="126" y="24"/>
                </a:lnTo>
                <a:lnTo>
                  <a:pt x="126" y="66"/>
                </a:lnTo>
                <a:lnTo>
                  <a:pt x="126" y="91"/>
                </a:lnTo>
                <a:lnTo>
                  <a:pt x="78" y="253"/>
                </a:lnTo>
                <a:lnTo>
                  <a:pt x="54" y="259"/>
                </a:lnTo>
                <a:lnTo>
                  <a:pt x="30" y="265"/>
                </a:lnTo>
                <a:lnTo>
                  <a:pt x="6" y="247"/>
                </a:lnTo>
                <a:lnTo>
                  <a:pt x="6" y="21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9" name="Freeform 266"/>
          <p:cNvSpPr>
            <a:spLocks/>
          </p:cNvSpPr>
          <p:nvPr/>
        </p:nvSpPr>
        <p:spPr bwMode="auto">
          <a:xfrm>
            <a:off x="8650288" y="5749925"/>
            <a:ext cx="179387" cy="204788"/>
          </a:xfrm>
          <a:custGeom>
            <a:avLst/>
            <a:gdLst>
              <a:gd name="T0" fmla="*/ 0 w 138"/>
              <a:gd name="T1" fmla="*/ 2147483646 h 157"/>
              <a:gd name="T2" fmla="*/ 2147483646 w 138"/>
              <a:gd name="T3" fmla="*/ 2147483646 h 157"/>
              <a:gd name="T4" fmla="*/ 2147483646 w 138"/>
              <a:gd name="T5" fmla="*/ 2147483646 h 157"/>
              <a:gd name="T6" fmla="*/ 2147483646 w 138"/>
              <a:gd name="T7" fmla="*/ 2147483646 h 157"/>
              <a:gd name="T8" fmla="*/ 2147483646 w 138"/>
              <a:gd name="T9" fmla="*/ 2147483646 h 157"/>
              <a:gd name="T10" fmla="*/ 2147483646 w 138"/>
              <a:gd name="T11" fmla="*/ 2147483646 h 157"/>
              <a:gd name="T12" fmla="*/ 2147483646 w 138"/>
              <a:gd name="T13" fmla="*/ 0 h 157"/>
              <a:gd name="T14" fmla="*/ 2147483646 w 138"/>
              <a:gd name="T15" fmla="*/ 2147483646 h 157"/>
              <a:gd name="T16" fmla="*/ 2147483646 w 138"/>
              <a:gd name="T17" fmla="*/ 2147483646 h 157"/>
              <a:gd name="T18" fmla="*/ 2147483646 w 138"/>
              <a:gd name="T19" fmla="*/ 2147483646 h 157"/>
              <a:gd name="T20" fmla="*/ 2147483646 w 138"/>
              <a:gd name="T21" fmla="*/ 2147483646 h 157"/>
              <a:gd name="T22" fmla="*/ 2147483646 w 138"/>
              <a:gd name="T23" fmla="*/ 2147483646 h 157"/>
              <a:gd name="T24" fmla="*/ 2147483646 w 138"/>
              <a:gd name="T25" fmla="*/ 2147483646 h 157"/>
              <a:gd name="T26" fmla="*/ 2147483646 w 138"/>
              <a:gd name="T27" fmla="*/ 2147483646 h 157"/>
              <a:gd name="T28" fmla="*/ 2147483646 w 138"/>
              <a:gd name="T29" fmla="*/ 2147483646 h 157"/>
              <a:gd name="T30" fmla="*/ 2147483646 w 138"/>
              <a:gd name="T31" fmla="*/ 2147483646 h 157"/>
              <a:gd name="T32" fmla="*/ 2147483646 w 138"/>
              <a:gd name="T33" fmla="*/ 2147483646 h 157"/>
              <a:gd name="T34" fmla="*/ 0 w 138"/>
              <a:gd name="T35" fmla="*/ 2147483646 h 15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8" h="157">
                <a:moveTo>
                  <a:pt x="0" y="133"/>
                </a:moveTo>
                <a:lnTo>
                  <a:pt x="18" y="97"/>
                </a:lnTo>
                <a:lnTo>
                  <a:pt x="30" y="79"/>
                </a:lnTo>
                <a:lnTo>
                  <a:pt x="66" y="60"/>
                </a:lnTo>
                <a:lnTo>
                  <a:pt x="78" y="54"/>
                </a:lnTo>
                <a:lnTo>
                  <a:pt x="90" y="30"/>
                </a:lnTo>
                <a:lnTo>
                  <a:pt x="102" y="0"/>
                </a:lnTo>
                <a:lnTo>
                  <a:pt x="114" y="12"/>
                </a:lnTo>
                <a:lnTo>
                  <a:pt x="138" y="18"/>
                </a:lnTo>
                <a:lnTo>
                  <a:pt x="138" y="36"/>
                </a:lnTo>
                <a:lnTo>
                  <a:pt x="114" y="54"/>
                </a:lnTo>
                <a:lnTo>
                  <a:pt x="102" y="67"/>
                </a:lnTo>
                <a:lnTo>
                  <a:pt x="78" y="91"/>
                </a:lnTo>
                <a:lnTo>
                  <a:pt x="72" y="115"/>
                </a:lnTo>
                <a:lnTo>
                  <a:pt x="66" y="151"/>
                </a:lnTo>
                <a:lnTo>
                  <a:pt x="36" y="157"/>
                </a:lnTo>
                <a:lnTo>
                  <a:pt x="18" y="151"/>
                </a:lnTo>
                <a:lnTo>
                  <a:pt x="0" y="133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0" name="Freeform 267"/>
          <p:cNvSpPr>
            <a:spLocks/>
          </p:cNvSpPr>
          <p:nvPr/>
        </p:nvSpPr>
        <p:spPr bwMode="auto">
          <a:xfrm>
            <a:off x="8805863" y="5565775"/>
            <a:ext cx="125412" cy="201613"/>
          </a:xfrm>
          <a:custGeom>
            <a:avLst/>
            <a:gdLst>
              <a:gd name="T0" fmla="*/ 2147483646 w 96"/>
              <a:gd name="T1" fmla="*/ 2147483646 h 156"/>
              <a:gd name="T2" fmla="*/ 2147483646 w 96"/>
              <a:gd name="T3" fmla="*/ 2147483646 h 156"/>
              <a:gd name="T4" fmla="*/ 2147483646 w 96"/>
              <a:gd name="T5" fmla="*/ 2147483646 h 156"/>
              <a:gd name="T6" fmla="*/ 0 w 96"/>
              <a:gd name="T7" fmla="*/ 0 h 156"/>
              <a:gd name="T8" fmla="*/ 2147483646 w 96"/>
              <a:gd name="T9" fmla="*/ 2147483646 h 156"/>
              <a:gd name="T10" fmla="*/ 2147483646 w 96"/>
              <a:gd name="T11" fmla="*/ 2147483646 h 156"/>
              <a:gd name="T12" fmla="*/ 2147483646 w 96"/>
              <a:gd name="T13" fmla="*/ 2147483646 h 156"/>
              <a:gd name="T14" fmla="*/ 2147483646 w 96"/>
              <a:gd name="T15" fmla="*/ 2147483646 h 156"/>
              <a:gd name="T16" fmla="*/ 2147483646 w 96"/>
              <a:gd name="T17" fmla="*/ 2147483646 h 156"/>
              <a:gd name="T18" fmla="*/ 2147483646 w 96"/>
              <a:gd name="T19" fmla="*/ 2147483646 h 156"/>
              <a:gd name="T20" fmla="*/ 2147483646 w 96"/>
              <a:gd name="T21" fmla="*/ 2147483646 h 156"/>
              <a:gd name="T22" fmla="*/ 2147483646 w 96"/>
              <a:gd name="T23" fmla="*/ 2147483646 h 156"/>
              <a:gd name="T24" fmla="*/ 2147483646 w 96"/>
              <a:gd name="T25" fmla="*/ 2147483646 h 156"/>
              <a:gd name="T26" fmla="*/ 2147483646 w 96"/>
              <a:gd name="T27" fmla="*/ 2147483646 h 156"/>
              <a:gd name="T28" fmla="*/ 2147483646 w 96"/>
              <a:gd name="T29" fmla="*/ 2147483646 h 156"/>
              <a:gd name="T30" fmla="*/ 2147483646 w 96"/>
              <a:gd name="T31" fmla="*/ 2147483646 h 156"/>
              <a:gd name="T32" fmla="*/ 2147483646 w 96"/>
              <a:gd name="T33" fmla="*/ 2147483646 h 156"/>
              <a:gd name="T34" fmla="*/ 2147483646 w 96"/>
              <a:gd name="T35" fmla="*/ 2147483646 h 1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96" h="156">
                <a:moveTo>
                  <a:pt x="6" y="108"/>
                </a:moveTo>
                <a:lnTo>
                  <a:pt x="24" y="78"/>
                </a:lnTo>
                <a:lnTo>
                  <a:pt x="24" y="54"/>
                </a:lnTo>
                <a:lnTo>
                  <a:pt x="0" y="0"/>
                </a:lnTo>
                <a:lnTo>
                  <a:pt x="30" y="12"/>
                </a:lnTo>
                <a:lnTo>
                  <a:pt x="30" y="42"/>
                </a:lnTo>
                <a:lnTo>
                  <a:pt x="42" y="60"/>
                </a:lnTo>
                <a:lnTo>
                  <a:pt x="60" y="78"/>
                </a:lnTo>
                <a:lnTo>
                  <a:pt x="84" y="66"/>
                </a:lnTo>
                <a:lnTo>
                  <a:pt x="96" y="78"/>
                </a:lnTo>
                <a:lnTo>
                  <a:pt x="90" y="90"/>
                </a:lnTo>
                <a:lnTo>
                  <a:pt x="78" y="102"/>
                </a:lnTo>
                <a:lnTo>
                  <a:pt x="66" y="114"/>
                </a:lnTo>
                <a:lnTo>
                  <a:pt x="60" y="132"/>
                </a:lnTo>
                <a:lnTo>
                  <a:pt x="42" y="156"/>
                </a:lnTo>
                <a:lnTo>
                  <a:pt x="24" y="144"/>
                </a:lnTo>
                <a:lnTo>
                  <a:pt x="30" y="126"/>
                </a:lnTo>
                <a:lnTo>
                  <a:pt x="6" y="108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1" name="Freeform 268"/>
          <p:cNvSpPr>
            <a:spLocks/>
          </p:cNvSpPr>
          <p:nvPr/>
        </p:nvSpPr>
        <p:spPr bwMode="auto">
          <a:xfrm>
            <a:off x="7323138" y="4938713"/>
            <a:ext cx="989012" cy="750887"/>
          </a:xfrm>
          <a:custGeom>
            <a:avLst/>
            <a:gdLst>
              <a:gd name="T0" fmla="*/ 2147483646 w 757"/>
              <a:gd name="T1" fmla="*/ 2147483646 h 577"/>
              <a:gd name="T2" fmla="*/ 2147483646 w 757"/>
              <a:gd name="T3" fmla="*/ 2147483646 h 577"/>
              <a:gd name="T4" fmla="*/ 0 w 757"/>
              <a:gd name="T5" fmla="*/ 2147483646 h 577"/>
              <a:gd name="T6" fmla="*/ 2147483646 w 757"/>
              <a:gd name="T7" fmla="*/ 2147483646 h 577"/>
              <a:gd name="T8" fmla="*/ 2147483646 w 757"/>
              <a:gd name="T9" fmla="*/ 2147483646 h 577"/>
              <a:gd name="T10" fmla="*/ 2147483646 w 757"/>
              <a:gd name="T11" fmla="*/ 2147483646 h 577"/>
              <a:gd name="T12" fmla="*/ 2147483646 w 757"/>
              <a:gd name="T13" fmla="*/ 2147483646 h 577"/>
              <a:gd name="T14" fmla="*/ 2147483646 w 757"/>
              <a:gd name="T15" fmla="*/ 2147483646 h 577"/>
              <a:gd name="T16" fmla="*/ 2147483646 w 757"/>
              <a:gd name="T17" fmla="*/ 2147483646 h 577"/>
              <a:gd name="T18" fmla="*/ 2147483646 w 757"/>
              <a:gd name="T19" fmla="*/ 2147483646 h 577"/>
              <a:gd name="T20" fmla="*/ 2147483646 w 757"/>
              <a:gd name="T21" fmla="*/ 0 h 577"/>
              <a:gd name="T22" fmla="*/ 2147483646 w 757"/>
              <a:gd name="T23" fmla="*/ 2147483646 h 577"/>
              <a:gd name="T24" fmla="*/ 2147483646 w 757"/>
              <a:gd name="T25" fmla="*/ 2147483646 h 577"/>
              <a:gd name="T26" fmla="*/ 2147483646 w 757"/>
              <a:gd name="T27" fmla="*/ 2147483646 h 577"/>
              <a:gd name="T28" fmla="*/ 2147483646 w 757"/>
              <a:gd name="T29" fmla="*/ 2147483646 h 577"/>
              <a:gd name="T30" fmla="*/ 2147483646 w 757"/>
              <a:gd name="T31" fmla="*/ 2147483646 h 577"/>
              <a:gd name="T32" fmla="*/ 2147483646 w 757"/>
              <a:gd name="T33" fmla="*/ 2147483646 h 577"/>
              <a:gd name="T34" fmla="*/ 2147483646 w 757"/>
              <a:gd name="T35" fmla="*/ 2147483646 h 577"/>
              <a:gd name="T36" fmla="*/ 2147483646 w 757"/>
              <a:gd name="T37" fmla="*/ 2147483646 h 577"/>
              <a:gd name="T38" fmla="*/ 2147483646 w 757"/>
              <a:gd name="T39" fmla="*/ 2147483646 h 577"/>
              <a:gd name="T40" fmla="*/ 2147483646 w 757"/>
              <a:gd name="T41" fmla="*/ 2147483646 h 577"/>
              <a:gd name="T42" fmla="*/ 2147483646 w 757"/>
              <a:gd name="T43" fmla="*/ 2147483646 h 577"/>
              <a:gd name="T44" fmla="*/ 2147483646 w 757"/>
              <a:gd name="T45" fmla="*/ 2147483646 h 577"/>
              <a:gd name="T46" fmla="*/ 2147483646 w 757"/>
              <a:gd name="T47" fmla="*/ 2147483646 h 577"/>
              <a:gd name="T48" fmla="*/ 2147483646 w 757"/>
              <a:gd name="T49" fmla="*/ 2147483646 h 577"/>
              <a:gd name="T50" fmla="*/ 2147483646 w 757"/>
              <a:gd name="T51" fmla="*/ 2147483646 h 577"/>
              <a:gd name="T52" fmla="*/ 2147483646 w 757"/>
              <a:gd name="T53" fmla="*/ 2147483646 h 577"/>
              <a:gd name="T54" fmla="*/ 2147483646 w 757"/>
              <a:gd name="T55" fmla="*/ 2147483646 h 577"/>
              <a:gd name="T56" fmla="*/ 2147483646 w 757"/>
              <a:gd name="T57" fmla="*/ 2147483646 h 577"/>
              <a:gd name="T58" fmla="*/ 2147483646 w 757"/>
              <a:gd name="T59" fmla="*/ 2147483646 h 577"/>
              <a:gd name="T60" fmla="*/ 2147483646 w 757"/>
              <a:gd name="T61" fmla="*/ 2147483646 h 577"/>
              <a:gd name="T62" fmla="*/ 2147483646 w 757"/>
              <a:gd name="T63" fmla="*/ 2147483646 h 577"/>
              <a:gd name="T64" fmla="*/ 2147483646 w 757"/>
              <a:gd name="T65" fmla="*/ 2147483646 h 577"/>
              <a:gd name="T66" fmla="*/ 2147483646 w 757"/>
              <a:gd name="T67" fmla="*/ 2147483646 h 577"/>
              <a:gd name="T68" fmla="*/ 2147483646 w 757"/>
              <a:gd name="T69" fmla="*/ 2147483646 h 577"/>
              <a:gd name="T70" fmla="*/ 2147483646 w 757"/>
              <a:gd name="T71" fmla="*/ 2147483646 h 57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57" h="577">
                <a:moveTo>
                  <a:pt x="30" y="463"/>
                </a:moveTo>
                <a:lnTo>
                  <a:pt x="36" y="415"/>
                </a:lnTo>
                <a:lnTo>
                  <a:pt x="30" y="385"/>
                </a:lnTo>
                <a:lnTo>
                  <a:pt x="6" y="307"/>
                </a:lnTo>
                <a:lnTo>
                  <a:pt x="6" y="283"/>
                </a:lnTo>
                <a:lnTo>
                  <a:pt x="0" y="247"/>
                </a:lnTo>
                <a:lnTo>
                  <a:pt x="6" y="217"/>
                </a:lnTo>
                <a:lnTo>
                  <a:pt x="30" y="193"/>
                </a:lnTo>
                <a:lnTo>
                  <a:pt x="78" y="175"/>
                </a:lnTo>
                <a:lnTo>
                  <a:pt x="114" y="151"/>
                </a:lnTo>
                <a:lnTo>
                  <a:pt x="144" y="145"/>
                </a:lnTo>
                <a:lnTo>
                  <a:pt x="156" y="109"/>
                </a:lnTo>
                <a:lnTo>
                  <a:pt x="180" y="97"/>
                </a:lnTo>
                <a:lnTo>
                  <a:pt x="204" y="90"/>
                </a:lnTo>
                <a:lnTo>
                  <a:pt x="240" y="60"/>
                </a:lnTo>
                <a:lnTo>
                  <a:pt x="264" y="48"/>
                </a:lnTo>
                <a:lnTo>
                  <a:pt x="282" y="60"/>
                </a:lnTo>
                <a:lnTo>
                  <a:pt x="300" y="66"/>
                </a:lnTo>
                <a:lnTo>
                  <a:pt x="312" y="42"/>
                </a:lnTo>
                <a:lnTo>
                  <a:pt x="330" y="24"/>
                </a:lnTo>
                <a:lnTo>
                  <a:pt x="360" y="18"/>
                </a:lnTo>
                <a:lnTo>
                  <a:pt x="372" y="0"/>
                </a:lnTo>
                <a:lnTo>
                  <a:pt x="396" y="6"/>
                </a:lnTo>
                <a:lnTo>
                  <a:pt x="438" y="12"/>
                </a:lnTo>
                <a:lnTo>
                  <a:pt x="432" y="36"/>
                </a:lnTo>
                <a:lnTo>
                  <a:pt x="420" y="66"/>
                </a:lnTo>
                <a:lnTo>
                  <a:pt x="438" y="78"/>
                </a:lnTo>
                <a:lnTo>
                  <a:pt x="468" y="78"/>
                </a:lnTo>
                <a:lnTo>
                  <a:pt x="492" y="115"/>
                </a:lnTo>
                <a:lnTo>
                  <a:pt x="510" y="109"/>
                </a:lnTo>
                <a:lnTo>
                  <a:pt x="540" y="90"/>
                </a:lnTo>
                <a:lnTo>
                  <a:pt x="540" y="30"/>
                </a:lnTo>
                <a:lnTo>
                  <a:pt x="564" y="0"/>
                </a:lnTo>
                <a:lnTo>
                  <a:pt x="576" y="42"/>
                </a:lnTo>
                <a:lnTo>
                  <a:pt x="582" y="54"/>
                </a:lnTo>
                <a:lnTo>
                  <a:pt x="594" y="60"/>
                </a:lnTo>
                <a:lnTo>
                  <a:pt x="612" y="121"/>
                </a:lnTo>
                <a:lnTo>
                  <a:pt x="642" y="151"/>
                </a:lnTo>
                <a:lnTo>
                  <a:pt x="678" y="163"/>
                </a:lnTo>
                <a:lnTo>
                  <a:pt x="690" y="199"/>
                </a:lnTo>
                <a:lnTo>
                  <a:pt x="708" y="211"/>
                </a:lnTo>
                <a:lnTo>
                  <a:pt x="714" y="241"/>
                </a:lnTo>
                <a:lnTo>
                  <a:pt x="751" y="265"/>
                </a:lnTo>
                <a:lnTo>
                  <a:pt x="751" y="289"/>
                </a:lnTo>
                <a:lnTo>
                  <a:pt x="757" y="325"/>
                </a:lnTo>
                <a:lnTo>
                  <a:pt x="757" y="379"/>
                </a:lnTo>
                <a:lnTo>
                  <a:pt x="714" y="469"/>
                </a:lnTo>
                <a:lnTo>
                  <a:pt x="696" y="523"/>
                </a:lnTo>
                <a:lnTo>
                  <a:pt x="696" y="547"/>
                </a:lnTo>
                <a:lnTo>
                  <a:pt x="684" y="547"/>
                </a:lnTo>
                <a:lnTo>
                  <a:pt x="660" y="559"/>
                </a:lnTo>
                <a:lnTo>
                  <a:pt x="636" y="577"/>
                </a:lnTo>
                <a:lnTo>
                  <a:pt x="618" y="577"/>
                </a:lnTo>
                <a:lnTo>
                  <a:pt x="594" y="559"/>
                </a:lnTo>
                <a:lnTo>
                  <a:pt x="576" y="571"/>
                </a:lnTo>
                <a:lnTo>
                  <a:pt x="534" y="553"/>
                </a:lnTo>
                <a:lnTo>
                  <a:pt x="498" y="535"/>
                </a:lnTo>
                <a:lnTo>
                  <a:pt x="480" y="505"/>
                </a:lnTo>
                <a:lnTo>
                  <a:pt x="468" y="481"/>
                </a:lnTo>
                <a:lnTo>
                  <a:pt x="444" y="487"/>
                </a:lnTo>
                <a:lnTo>
                  <a:pt x="420" y="463"/>
                </a:lnTo>
                <a:lnTo>
                  <a:pt x="378" y="421"/>
                </a:lnTo>
                <a:lnTo>
                  <a:pt x="312" y="409"/>
                </a:lnTo>
                <a:lnTo>
                  <a:pt x="264" y="415"/>
                </a:lnTo>
                <a:lnTo>
                  <a:pt x="204" y="433"/>
                </a:lnTo>
                <a:lnTo>
                  <a:pt x="198" y="451"/>
                </a:lnTo>
                <a:lnTo>
                  <a:pt x="162" y="457"/>
                </a:lnTo>
                <a:lnTo>
                  <a:pt x="138" y="457"/>
                </a:lnTo>
                <a:lnTo>
                  <a:pt x="120" y="475"/>
                </a:lnTo>
                <a:lnTo>
                  <a:pt x="84" y="487"/>
                </a:lnTo>
                <a:lnTo>
                  <a:pt x="60" y="487"/>
                </a:lnTo>
                <a:lnTo>
                  <a:pt x="30" y="463"/>
                </a:lnTo>
                <a:close/>
              </a:path>
            </a:pathLst>
          </a:custGeom>
          <a:solidFill>
            <a:srgbClr val="5F5F5F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32" name="Freeform 269"/>
          <p:cNvSpPr>
            <a:spLocks/>
          </p:cNvSpPr>
          <p:nvPr/>
        </p:nvSpPr>
        <p:spPr bwMode="auto">
          <a:xfrm>
            <a:off x="8099425" y="5734050"/>
            <a:ext cx="87313" cy="119063"/>
          </a:xfrm>
          <a:custGeom>
            <a:avLst/>
            <a:gdLst>
              <a:gd name="T0" fmla="*/ 0 w 66"/>
              <a:gd name="T1" fmla="*/ 2147483646 h 91"/>
              <a:gd name="T2" fmla="*/ 2147483646 w 66"/>
              <a:gd name="T3" fmla="*/ 2147483646 h 91"/>
              <a:gd name="T4" fmla="*/ 2147483646 w 66"/>
              <a:gd name="T5" fmla="*/ 2147483646 h 91"/>
              <a:gd name="T6" fmla="*/ 2147483646 w 66"/>
              <a:gd name="T7" fmla="*/ 2147483646 h 91"/>
              <a:gd name="T8" fmla="*/ 2147483646 w 66"/>
              <a:gd name="T9" fmla="*/ 2147483646 h 91"/>
              <a:gd name="T10" fmla="*/ 2147483646 w 66"/>
              <a:gd name="T11" fmla="*/ 2147483646 h 91"/>
              <a:gd name="T12" fmla="*/ 2147483646 w 66"/>
              <a:gd name="T13" fmla="*/ 0 h 91"/>
              <a:gd name="T14" fmla="*/ 2147483646 w 66"/>
              <a:gd name="T15" fmla="*/ 2147483646 h 91"/>
              <a:gd name="T16" fmla="*/ 0 w 66"/>
              <a:gd name="T17" fmla="*/ 2147483646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" h="91">
                <a:moveTo>
                  <a:pt x="0" y="18"/>
                </a:moveTo>
                <a:lnTo>
                  <a:pt x="12" y="48"/>
                </a:lnTo>
                <a:lnTo>
                  <a:pt x="18" y="72"/>
                </a:lnTo>
                <a:lnTo>
                  <a:pt x="36" y="91"/>
                </a:lnTo>
                <a:lnTo>
                  <a:pt x="48" y="66"/>
                </a:lnTo>
                <a:lnTo>
                  <a:pt x="66" y="30"/>
                </a:lnTo>
                <a:lnTo>
                  <a:pt x="66" y="0"/>
                </a:lnTo>
                <a:lnTo>
                  <a:pt x="42" y="12"/>
                </a:lnTo>
                <a:lnTo>
                  <a:pt x="0" y="18"/>
                </a:lnTo>
                <a:close/>
              </a:path>
            </a:pathLst>
          </a:custGeom>
          <a:solidFill>
            <a:srgbClr val="5F5F5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3" name="Freeform 271"/>
          <p:cNvSpPr>
            <a:spLocks/>
          </p:cNvSpPr>
          <p:nvPr/>
        </p:nvSpPr>
        <p:spPr bwMode="auto">
          <a:xfrm>
            <a:off x="7259638" y="4486275"/>
            <a:ext cx="227012" cy="265113"/>
          </a:xfrm>
          <a:custGeom>
            <a:avLst/>
            <a:gdLst>
              <a:gd name="T0" fmla="*/ 2147483646 w 174"/>
              <a:gd name="T1" fmla="*/ 2147483646 h 204"/>
              <a:gd name="T2" fmla="*/ 0 w 174"/>
              <a:gd name="T3" fmla="*/ 2147483646 h 204"/>
              <a:gd name="T4" fmla="*/ 0 w 174"/>
              <a:gd name="T5" fmla="*/ 2147483646 h 204"/>
              <a:gd name="T6" fmla="*/ 2147483646 w 174"/>
              <a:gd name="T7" fmla="*/ 2147483646 h 204"/>
              <a:gd name="T8" fmla="*/ 2147483646 w 174"/>
              <a:gd name="T9" fmla="*/ 2147483646 h 204"/>
              <a:gd name="T10" fmla="*/ 2147483646 w 174"/>
              <a:gd name="T11" fmla="*/ 2147483646 h 204"/>
              <a:gd name="T12" fmla="*/ 2147483646 w 174"/>
              <a:gd name="T13" fmla="*/ 2147483646 h 204"/>
              <a:gd name="T14" fmla="*/ 2147483646 w 174"/>
              <a:gd name="T15" fmla="*/ 0 h 204"/>
              <a:gd name="T16" fmla="*/ 2147483646 w 174"/>
              <a:gd name="T17" fmla="*/ 2147483646 h 204"/>
              <a:gd name="T18" fmla="*/ 2147483646 w 174"/>
              <a:gd name="T19" fmla="*/ 2147483646 h 204"/>
              <a:gd name="T20" fmla="*/ 2147483646 w 174"/>
              <a:gd name="T21" fmla="*/ 2147483646 h 204"/>
              <a:gd name="T22" fmla="*/ 2147483646 w 174"/>
              <a:gd name="T23" fmla="*/ 2147483646 h 204"/>
              <a:gd name="T24" fmla="*/ 2147483646 w 174"/>
              <a:gd name="T25" fmla="*/ 2147483646 h 204"/>
              <a:gd name="T26" fmla="*/ 2147483646 w 174"/>
              <a:gd name="T27" fmla="*/ 2147483646 h 204"/>
              <a:gd name="T28" fmla="*/ 2147483646 w 174"/>
              <a:gd name="T29" fmla="*/ 2147483646 h 204"/>
              <a:gd name="T30" fmla="*/ 2147483646 w 174"/>
              <a:gd name="T31" fmla="*/ 2147483646 h 204"/>
              <a:gd name="T32" fmla="*/ 2147483646 w 174"/>
              <a:gd name="T33" fmla="*/ 2147483646 h 204"/>
              <a:gd name="T34" fmla="*/ 2147483646 w 174"/>
              <a:gd name="T35" fmla="*/ 2147483646 h 204"/>
              <a:gd name="T36" fmla="*/ 2147483646 w 174"/>
              <a:gd name="T37" fmla="*/ 2147483646 h 204"/>
              <a:gd name="T38" fmla="*/ 2147483646 w 174"/>
              <a:gd name="T39" fmla="*/ 2147483646 h 204"/>
              <a:gd name="T40" fmla="*/ 2147483646 w 174"/>
              <a:gd name="T41" fmla="*/ 2147483646 h 204"/>
              <a:gd name="T42" fmla="*/ 2147483646 w 174"/>
              <a:gd name="T43" fmla="*/ 2147483646 h 204"/>
              <a:gd name="T44" fmla="*/ 2147483646 w 174"/>
              <a:gd name="T45" fmla="*/ 2147483646 h 204"/>
              <a:gd name="T46" fmla="*/ 2147483646 w 174"/>
              <a:gd name="T47" fmla="*/ 2147483646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74" h="204">
                <a:moveTo>
                  <a:pt x="12" y="168"/>
                </a:moveTo>
                <a:lnTo>
                  <a:pt x="0" y="144"/>
                </a:lnTo>
                <a:lnTo>
                  <a:pt x="0" y="108"/>
                </a:lnTo>
                <a:lnTo>
                  <a:pt x="12" y="90"/>
                </a:lnTo>
                <a:lnTo>
                  <a:pt x="36" y="84"/>
                </a:lnTo>
                <a:lnTo>
                  <a:pt x="60" y="66"/>
                </a:lnTo>
                <a:lnTo>
                  <a:pt x="96" y="24"/>
                </a:lnTo>
                <a:lnTo>
                  <a:pt x="138" y="0"/>
                </a:lnTo>
                <a:lnTo>
                  <a:pt x="162" y="12"/>
                </a:lnTo>
                <a:lnTo>
                  <a:pt x="174" y="30"/>
                </a:lnTo>
                <a:lnTo>
                  <a:pt x="156" y="48"/>
                </a:lnTo>
                <a:lnTo>
                  <a:pt x="150" y="66"/>
                </a:lnTo>
                <a:lnTo>
                  <a:pt x="156" y="90"/>
                </a:lnTo>
                <a:lnTo>
                  <a:pt x="174" y="108"/>
                </a:lnTo>
                <a:lnTo>
                  <a:pt x="156" y="120"/>
                </a:lnTo>
                <a:lnTo>
                  <a:pt x="150" y="132"/>
                </a:lnTo>
                <a:lnTo>
                  <a:pt x="138" y="150"/>
                </a:lnTo>
                <a:lnTo>
                  <a:pt x="126" y="168"/>
                </a:lnTo>
                <a:lnTo>
                  <a:pt x="114" y="198"/>
                </a:lnTo>
                <a:lnTo>
                  <a:pt x="90" y="204"/>
                </a:lnTo>
                <a:lnTo>
                  <a:pt x="72" y="192"/>
                </a:lnTo>
                <a:lnTo>
                  <a:pt x="42" y="192"/>
                </a:lnTo>
                <a:lnTo>
                  <a:pt x="24" y="192"/>
                </a:lnTo>
                <a:lnTo>
                  <a:pt x="12" y="16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4" name="Freeform 274"/>
          <p:cNvSpPr>
            <a:spLocks/>
          </p:cNvSpPr>
          <p:nvPr/>
        </p:nvSpPr>
        <p:spPr bwMode="auto">
          <a:xfrm>
            <a:off x="7456488" y="4618038"/>
            <a:ext cx="141287" cy="173037"/>
          </a:xfrm>
          <a:custGeom>
            <a:avLst/>
            <a:gdLst>
              <a:gd name="T0" fmla="*/ 2147483646 w 108"/>
              <a:gd name="T1" fmla="*/ 2147483646 h 132"/>
              <a:gd name="T2" fmla="*/ 2147483646 w 108"/>
              <a:gd name="T3" fmla="*/ 2147483646 h 132"/>
              <a:gd name="T4" fmla="*/ 0 w 108"/>
              <a:gd name="T5" fmla="*/ 2147483646 h 132"/>
              <a:gd name="T6" fmla="*/ 2147483646 w 108"/>
              <a:gd name="T7" fmla="*/ 2147483646 h 132"/>
              <a:gd name="T8" fmla="*/ 2147483646 w 108"/>
              <a:gd name="T9" fmla="*/ 2147483646 h 132"/>
              <a:gd name="T10" fmla="*/ 2147483646 w 108"/>
              <a:gd name="T11" fmla="*/ 2147483646 h 132"/>
              <a:gd name="T12" fmla="*/ 2147483646 w 108"/>
              <a:gd name="T13" fmla="*/ 2147483646 h 132"/>
              <a:gd name="T14" fmla="*/ 2147483646 w 108"/>
              <a:gd name="T15" fmla="*/ 0 h 132"/>
              <a:gd name="T16" fmla="*/ 2147483646 w 108"/>
              <a:gd name="T17" fmla="*/ 2147483646 h 132"/>
              <a:gd name="T18" fmla="*/ 2147483646 w 108"/>
              <a:gd name="T19" fmla="*/ 2147483646 h 132"/>
              <a:gd name="T20" fmla="*/ 2147483646 w 108"/>
              <a:gd name="T21" fmla="*/ 2147483646 h 132"/>
              <a:gd name="T22" fmla="*/ 2147483646 w 108"/>
              <a:gd name="T23" fmla="*/ 2147483646 h 132"/>
              <a:gd name="T24" fmla="*/ 2147483646 w 108"/>
              <a:gd name="T25" fmla="*/ 2147483646 h 132"/>
              <a:gd name="T26" fmla="*/ 2147483646 w 108"/>
              <a:gd name="T27" fmla="*/ 2147483646 h 132"/>
              <a:gd name="T28" fmla="*/ 2147483646 w 108"/>
              <a:gd name="T29" fmla="*/ 2147483646 h 132"/>
              <a:gd name="T30" fmla="*/ 2147483646 w 108"/>
              <a:gd name="T31" fmla="*/ 2147483646 h 132"/>
              <a:gd name="T32" fmla="*/ 2147483646 w 108"/>
              <a:gd name="T33" fmla="*/ 2147483646 h 132"/>
              <a:gd name="T34" fmla="*/ 2147483646 w 108"/>
              <a:gd name="T35" fmla="*/ 2147483646 h 132"/>
              <a:gd name="T36" fmla="*/ 2147483646 w 108"/>
              <a:gd name="T37" fmla="*/ 2147483646 h 132"/>
              <a:gd name="T38" fmla="*/ 2147483646 w 108"/>
              <a:gd name="T39" fmla="*/ 2147483646 h 132"/>
              <a:gd name="T40" fmla="*/ 2147483646 w 108"/>
              <a:gd name="T41" fmla="*/ 2147483646 h 132"/>
              <a:gd name="T42" fmla="*/ 2147483646 w 108"/>
              <a:gd name="T43" fmla="*/ 2147483646 h 132"/>
              <a:gd name="T44" fmla="*/ 2147483646 w 108"/>
              <a:gd name="T45" fmla="*/ 2147483646 h 132"/>
              <a:gd name="T46" fmla="*/ 2147483646 w 108"/>
              <a:gd name="T47" fmla="*/ 2147483646 h 1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8" h="132">
                <a:moveTo>
                  <a:pt x="12" y="126"/>
                </a:moveTo>
                <a:lnTo>
                  <a:pt x="12" y="108"/>
                </a:lnTo>
                <a:lnTo>
                  <a:pt x="0" y="84"/>
                </a:lnTo>
                <a:lnTo>
                  <a:pt x="6" y="66"/>
                </a:lnTo>
                <a:lnTo>
                  <a:pt x="24" y="24"/>
                </a:lnTo>
                <a:lnTo>
                  <a:pt x="36" y="12"/>
                </a:lnTo>
                <a:lnTo>
                  <a:pt x="66" y="6"/>
                </a:lnTo>
                <a:lnTo>
                  <a:pt x="108" y="0"/>
                </a:lnTo>
                <a:lnTo>
                  <a:pt x="108" y="12"/>
                </a:lnTo>
                <a:lnTo>
                  <a:pt x="90" y="12"/>
                </a:lnTo>
                <a:lnTo>
                  <a:pt x="54" y="24"/>
                </a:lnTo>
                <a:lnTo>
                  <a:pt x="42" y="42"/>
                </a:lnTo>
                <a:lnTo>
                  <a:pt x="84" y="42"/>
                </a:lnTo>
                <a:lnTo>
                  <a:pt x="90" y="60"/>
                </a:lnTo>
                <a:lnTo>
                  <a:pt x="78" y="66"/>
                </a:lnTo>
                <a:lnTo>
                  <a:pt x="66" y="78"/>
                </a:lnTo>
                <a:lnTo>
                  <a:pt x="90" y="102"/>
                </a:lnTo>
                <a:lnTo>
                  <a:pt x="96" y="126"/>
                </a:lnTo>
                <a:lnTo>
                  <a:pt x="72" y="126"/>
                </a:lnTo>
                <a:lnTo>
                  <a:pt x="54" y="108"/>
                </a:lnTo>
                <a:lnTo>
                  <a:pt x="36" y="84"/>
                </a:lnTo>
                <a:lnTo>
                  <a:pt x="36" y="114"/>
                </a:lnTo>
                <a:lnTo>
                  <a:pt x="36" y="132"/>
                </a:lnTo>
                <a:lnTo>
                  <a:pt x="12" y="1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5" name="Freeform 275"/>
          <p:cNvSpPr>
            <a:spLocks/>
          </p:cNvSpPr>
          <p:nvPr/>
        </p:nvSpPr>
        <p:spPr bwMode="auto">
          <a:xfrm>
            <a:off x="7135813" y="4814888"/>
            <a:ext cx="265112" cy="60325"/>
          </a:xfrm>
          <a:custGeom>
            <a:avLst/>
            <a:gdLst>
              <a:gd name="T0" fmla="*/ 0 w 34"/>
              <a:gd name="T1" fmla="*/ 2147483646 h 8"/>
              <a:gd name="T2" fmla="*/ 2147483646 w 34"/>
              <a:gd name="T3" fmla="*/ 0 h 8"/>
              <a:gd name="T4" fmla="*/ 2147483646 w 34"/>
              <a:gd name="T5" fmla="*/ 0 h 8"/>
              <a:gd name="T6" fmla="*/ 2147483646 w 34"/>
              <a:gd name="T7" fmla="*/ 2147483646 h 8"/>
              <a:gd name="T8" fmla="*/ 2147483646 w 34"/>
              <a:gd name="T9" fmla="*/ 2147483646 h 8"/>
              <a:gd name="T10" fmla="*/ 2147483646 w 34"/>
              <a:gd name="T11" fmla="*/ 2147483646 h 8"/>
              <a:gd name="T12" fmla="*/ 2147483646 w 34"/>
              <a:gd name="T13" fmla="*/ 2147483646 h 8"/>
              <a:gd name="T14" fmla="*/ 2147483646 w 34"/>
              <a:gd name="T15" fmla="*/ 2147483646 h 8"/>
              <a:gd name="T16" fmla="*/ 2147483646 w 34"/>
              <a:gd name="T17" fmla="*/ 2147483646 h 8"/>
              <a:gd name="T18" fmla="*/ 2147483646 w 34"/>
              <a:gd name="T19" fmla="*/ 2147483646 h 8"/>
              <a:gd name="T20" fmla="*/ 0 w 34"/>
              <a:gd name="T21" fmla="*/ 2147483646 h 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" h="8">
                <a:moveTo>
                  <a:pt x="0" y="1"/>
                </a:moveTo>
                <a:cubicBezTo>
                  <a:pt x="9" y="0"/>
                  <a:pt x="9" y="0"/>
                  <a:pt x="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20" y="1"/>
                  <a:pt x="20" y="1"/>
                  <a:pt x="20" y="1"/>
                </a:cubicBezTo>
                <a:cubicBezTo>
                  <a:pt x="23" y="3"/>
                  <a:pt x="23" y="3"/>
                  <a:pt x="23" y="3"/>
                </a:cubicBezTo>
                <a:cubicBezTo>
                  <a:pt x="31" y="5"/>
                  <a:pt x="31" y="5"/>
                  <a:pt x="31" y="5"/>
                </a:cubicBezTo>
                <a:cubicBezTo>
                  <a:pt x="34" y="8"/>
                  <a:pt x="34" y="8"/>
                  <a:pt x="34" y="8"/>
                </a:cubicBezTo>
                <a:cubicBezTo>
                  <a:pt x="26" y="7"/>
                  <a:pt x="26" y="7"/>
                  <a:pt x="26" y="7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0" y="4"/>
                  <a:pt x="8" y="4"/>
                </a:cubicBezTo>
                <a:cubicBezTo>
                  <a:pt x="7" y="3"/>
                  <a:pt x="0" y="1"/>
                  <a:pt x="0" y="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6" name="Freeform 276"/>
          <p:cNvSpPr>
            <a:spLocks/>
          </p:cNvSpPr>
          <p:nvPr/>
        </p:nvSpPr>
        <p:spPr bwMode="auto">
          <a:xfrm>
            <a:off x="2928938" y="3178175"/>
            <a:ext cx="158750" cy="179388"/>
          </a:xfrm>
          <a:custGeom>
            <a:avLst/>
            <a:gdLst>
              <a:gd name="T0" fmla="*/ 0 w 120"/>
              <a:gd name="T1" fmla="*/ 2147483646 h 138"/>
              <a:gd name="T2" fmla="*/ 0 w 120"/>
              <a:gd name="T3" fmla="*/ 2147483646 h 138"/>
              <a:gd name="T4" fmla="*/ 2147483646 w 120"/>
              <a:gd name="T5" fmla="*/ 2147483646 h 138"/>
              <a:gd name="T6" fmla="*/ 2147483646 w 120"/>
              <a:gd name="T7" fmla="*/ 2147483646 h 138"/>
              <a:gd name="T8" fmla="*/ 2147483646 w 120"/>
              <a:gd name="T9" fmla="*/ 0 h 138"/>
              <a:gd name="T10" fmla="*/ 2147483646 w 120"/>
              <a:gd name="T11" fmla="*/ 2147483646 h 138"/>
              <a:gd name="T12" fmla="*/ 2147483646 w 120"/>
              <a:gd name="T13" fmla="*/ 2147483646 h 138"/>
              <a:gd name="T14" fmla="*/ 2147483646 w 120"/>
              <a:gd name="T15" fmla="*/ 2147483646 h 138"/>
              <a:gd name="T16" fmla="*/ 2147483646 w 120"/>
              <a:gd name="T17" fmla="*/ 2147483646 h 138"/>
              <a:gd name="T18" fmla="*/ 2147483646 w 120"/>
              <a:gd name="T19" fmla="*/ 2147483646 h 138"/>
              <a:gd name="T20" fmla="*/ 2147483646 w 120"/>
              <a:gd name="T21" fmla="*/ 2147483646 h 138"/>
              <a:gd name="T22" fmla="*/ 2147483646 w 120"/>
              <a:gd name="T23" fmla="*/ 2147483646 h 138"/>
              <a:gd name="T24" fmla="*/ 2147483646 w 120"/>
              <a:gd name="T25" fmla="*/ 2147483646 h 138"/>
              <a:gd name="T26" fmla="*/ 2147483646 w 120"/>
              <a:gd name="T27" fmla="*/ 2147483646 h 138"/>
              <a:gd name="T28" fmla="*/ 2147483646 w 120"/>
              <a:gd name="T29" fmla="*/ 2147483646 h 138"/>
              <a:gd name="T30" fmla="*/ 2147483646 w 120"/>
              <a:gd name="T31" fmla="*/ 2147483646 h 138"/>
              <a:gd name="T32" fmla="*/ 0 w 120"/>
              <a:gd name="T33" fmla="*/ 2147483646 h 1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0" h="138">
                <a:moveTo>
                  <a:pt x="0" y="114"/>
                </a:moveTo>
                <a:lnTo>
                  <a:pt x="0" y="90"/>
                </a:lnTo>
                <a:lnTo>
                  <a:pt x="6" y="72"/>
                </a:lnTo>
                <a:lnTo>
                  <a:pt x="36" y="24"/>
                </a:lnTo>
                <a:lnTo>
                  <a:pt x="66" y="0"/>
                </a:lnTo>
                <a:lnTo>
                  <a:pt x="66" y="18"/>
                </a:lnTo>
                <a:lnTo>
                  <a:pt x="54" y="42"/>
                </a:lnTo>
                <a:lnTo>
                  <a:pt x="60" y="54"/>
                </a:lnTo>
                <a:lnTo>
                  <a:pt x="108" y="78"/>
                </a:lnTo>
                <a:lnTo>
                  <a:pt x="120" y="108"/>
                </a:lnTo>
                <a:lnTo>
                  <a:pt x="120" y="132"/>
                </a:lnTo>
                <a:lnTo>
                  <a:pt x="96" y="138"/>
                </a:lnTo>
                <a:lnTo>
                  <a:pt x="84" y="120"/>
                </a:lnTo>
                <a:lnTo>
                  <a:pt x="66" y="126"/>
                </a:lnTo>
                <a:lnTo>
                  <a:pt x="48" y="114"/>
                </a:lnTo>
                <a:lnTo>
                  <a:pt x="18" y="108"/>
                </a:lnTo>
                <a:lnTo>
                  <a:pt x="0" y="1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7" name="Freeform 277"/>
          <p:cNvSpPr>
            <a:spLocks/>
          </p:cNvSpPr>
          <p:nvPr/>
        </p:nvSpPr>
        <p:spPr bwMode="auto">
          <a:xfrm>
            <a:off x="2276475" y="4084638"/>
            <a:ext cx="276225" cy="77787"/>
          </a:xfrm>
          <a:custGeom>
            <a:avLst/>
            <a:gdLst>
              <a:gd name="T0" fmla="*/ 2147483646 w 35"/>
              <a:gd name="T1" fmla="*/ 2147483646 h 10"/>
              <a:gd name="T2" fmla="*/ 2147483646 w 35"/>
              <a:gd name="T3" fmla="*/ 0 h 10"/>
              <a:gd name="T4" fmla="*/ 2147483646 w 35"/>
              <a:gd name="T5" fmla="*/ 0 h 10"/>
              <a:gd name="T6" fmla="*/ 2147483646 w 35"/>
              <a:gd name="T7" fmla="*/ 2147483646 h 10"/>
              <a:gd name="T8" fmla="*/ 2147483646 w 35"/>
              <a:gd name="T9" fmla="*/ 2147483646 h 10"/>
              <a:gd name="T10" fmla="*/ 2147483646 w 35"/>
              <a:gd name="T11" fmla="*/ 2147483646 h 10"/>
              <a:gd name="T12" fmla="*/ 2147483646 w 35"/>
              <a:gd name="T13" fmla="*/ 2147483646 h 10"/>
              <a:gd name="T14" fmla="*/ 2147483646 w 35"/>
              <a:gd name="T15" fmla="*/ 2147483646 h 10"/>
              <a:gd name="T16" fmla="*/ 2147483646 w 35"/>
              <a:gd name="T17" fmla="*/ 2147483646 h 10"/>
              <a:gd name="T18" fmla="*/ 2147483646 w 35"/>
              <a:gd name="T19" fmla="*/ 2147483646 h 10"/>
              <a:gd name="T20" fmla="*/ 2147483646 w 35"/>
              <a:gd name="T21" fmla="*/ 2147483646 h 10"/>
              <a:gd name="T22" fmla="*/ 2147483646 w 35"/>
              <a:gd name="T23" fmla="*/ 2147483646 h 10"/>
              <a:gd name="T24" fmla="*/ 2147483646 w 35"/>
              <a:gd name="T25" fmla="*/ 2147483646 h 10"/>
              <a:gd name="T26" fmla="*/ 2147483646 w 35"/>
              <a:gd name="T27" fmla="*/ 2147483646 h 10"/>
              <a:gd name="T28" fmla="*/ 0 w 35"/>
              <a:gd name="T29" fmla="*/ 2147483646 h 10"/>
              <a:gd name="T30" fmla="*/ 2147483646 w 35"/>
              <a:gd name="T31" fmla="*/ 2147483646 h 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5" h="10">
                <a:moveTo>
                  <a:pt x="2" y="1"/>
                </a:moveTo>
                <a:cubicBezTo>
                  <a:pt x="8" y="0"/>
                  <a:pt x="8" y="0"/>
                  <a:pt x="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5"/>
                  <a:pt x="28" y="6"/>
                </a:cubicBezTo>
                <a:cubicBezTo>
                  <a:pt x="30" y="7"/>
                  <a:pt x="33" y="7"/>
                  <a:pt x="33" y="7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10"/>
                  <a:pt x="33" y="10"/>
                </a:cubicBezTo>
                <a:cubicBezTo>
                  <a:pt x="31" y="10"/>
                  <a:pt x="25" y="10"/>
                  <a:pt x="25" y="10"/>
                </a:cubicBezTo>
                <a:cubicBezTo>
                  <a:pt x="23" y="8"/>
                  <a:pt x="23" y="8"/>
                  <a:pt x="23" y="8"/>
                </a:cubicBezTo>
                <a:cubicBezTo>
                  <a:pt x="21" y="5"/>
                  <a:pt x="21" y="5"/>
                  <a:pt x="21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9" y="4"/>
                  <a:pt x="9" y="4"/>
                  <a:pt x="9" y="4"/>
                </a:cubicBezTo>
                <a:cubicBezTo>
                  <a:pt x="5" y="4"/>
                  <a:pt x="5" y="4"/>
                  <a:pt x="5" y="4"/>
                </a:cubicBezTo>
                <a:cubicBezTo>
                  <a:pt x="0" y="3"/>
                  <a:pt x="0" y="3"/>
                  <a:pt x="0" y="3"/>
                </a:cubicBezTo>
                <a:lnTo>
                  <a:pt x="2" y="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8" name="Freeform 278"/>
          <p:cNvSpPr>
            <a:spLocks/>
          </p:cNvSpPr>
          <p:nvPr/>
        </p:nvSpPr>
        <p:spPr bwMode="auto">
          <a:xfrm>
            <a:off x="2552700" y="4170363"/>
            <a:ext cx="171450" cy="47625"/>
          </a:xfrm>
          <a:custGeom>
            <a:avLst/>
            <a:gdLst>
              <a:gd name="T0" fmla="*/ 2147483646 w 132"/>
              <a:gd name="T1" fmla="*/ 0 h 36"/>
              <a:gd name="T2" fmla="*/ 2147483646 w 132"/>
              <a:gd name="T3" fmla="*/ 2147483646 h 36"/>
              <a:gd name="T4" fmla="*/ 0 w 132"/>
              <a:gd name="T5" fmla="*/ 2147483646 h 36"/>
              <a:gd name="T6" fmla="*/ 2147483646 w 132"/>
              <a:gd name="T7" fmla="*/ 2147483646 h 36"/>
              <a:gd name="T8" fmla="*/ 2147483646 w 132"/>
              <a:gd name="T9" fmla="*/ 2147483646 h 36"/>
              <a:gd name="T10" fmla="*/ 2147483646 w 132"/>
              <a:gd name="T11" fmla="*/ 2147483646 h 36"/>
              <a:gd name="T12" fmla="*/ 2147483646 w 132"/>
              <a:gd name="T13" fmla="*/ 2147483646 h 36"/>
              <a:gd name="T14" fmla="*/ 2147483646 w 132"/>
              <a:gd name="T15" fmla="*/ 2147483646 h 36"/>
              <a:gd name="T16" fmla="*/ 2147483646 w 132"/>
              <a:gd name="T17" fmla="*/ 2147483646 h 36"/>
              <a:gd name="T18" fmla="*/ 2147483646 w 132"/>
              <a:gd name="T19" fmla="*/ 0 h 36"/>
              <a:gd name="T20" fmla="*/ 2147483646 w 132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2" h="36">
                <a:moveTo>
                  <a:pt x="24" y="0"/>
                </a:moveTo>
                <a:lnTo>
                  <a:pt x="24" y="12"/>
                </a:lnTo>
                <a:lnTo>
                  <a:pt x="0" y="18"/>
                </a:lnTo>
                <a:lnTo>
                  <a:pt x="30" y="30"/>
                </a:lnTo>
                <a:lnTo>
                  <a:pt x="42" y="36"/>
                </a:lnTo>
                <a:lnTo>
                  <a:pt x="66" y="36"/>
                </a:lnTo>
                <a:lnTo>
                  <a:pt x="84" y="24"/>
                </a:lnTo>
                <a:lnTo>
                  <a:pt x="132" y="30"/>
                </a:lnTo>
                <a:lnTo>
                  <a:pt x="108" y="18"/>
                </a:lnTo>
                <a:lnTo>
                  <a:pt x="72" y="0"/>
                </a:lnTo>
                <a:lnTo>
                  <a:pt x="2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9" name="Freeform 279"/>
          <p:cNvSpPr>
            <a:spLocks/>
          </p:cNvSpPr>
          <p:nvPr/>
        </p:nvSpPr>
        <p:spPr bwMode="auto">
          <a:xfrm>
            <a:off x="4814888" y="3643313"/>
            <a:ext cx="77787" cy="46037"/>
          </a:xfrm>
          <a:custGeom>
            <a:avLst/>
            <a:gdLst>
              <a:gd name="T0" fmla="*/ 0 w 60"/>
              <a:gd name="T1" fmla="*/ 2147483646 h 36"/>
              <a:gd name="T2" fmla="*/ 2147483646 w 60"/>
              <a:gd name="T3" fmla="*/ 0 h 36"/>
              <a:gd name="T4" fmla="*/ 2147483646 w 60"/>
              <a:gd name="T5" fmla="*/ 2147483646 h 36"/>
              <a:gd name="T6" fmla="*/ 2147483646 w 60"/>
              <a:gd name="T7" fmla="*/ 2147483646 h 36"/>
              <a:gd name="T8" fmla="*/ 2147483646 w 60"/>
              <a:gd name="T9" fmla="*/ 2147483646 h 36"/>
              <a:gd name="T10" fmla="*/ 2147483646 w 60"/>
              <a:gd name="T11" fmla="*/ 2147483646 h 36"/>
              <a:gd name="T12" fmla="*/ 0 w 60"/>
              <a:gd name="T13" fmla="*/ 2147483646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36">
                <a:moveTo>
                  <a:pt x="0" y="12"/>
                </a:moveTo>
                <a:lnTo>
                  <a:pt x="36" y="0"/>
                </a:lnTo>
                <a:lnTo>
                  <a:pt x="60" y="6"/>
                </a:lnTo>
                <a:lnTo>
                  <a:pt x="60" y="18"/>
                </a:lnTo>
                <a:lnTo>
                  <a:pt x="54" y="36"/>
                </a:lnTo>
                <a:lnTo>
                  <a:pt x="30" y="24"/>
                </a:ln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0" name="Freeform 280"/>
          <p:cNvSpPr>
            <a:spLocks/>
          </p:cNvSpPr>
          <p:nvPr/>
        </p:nvSpPr>
        <p:spPr bwMode="auto">
          <a:xfrm>
            <a:off x="4727575" y="3554413"/>
            <a:ext cx="31750" cy="61912"/>
          </a:xfrm>
          <a:custGeom>
            <a:avLst/>
            <a:gdLst>
              <a:gd name="T0" fmla="*/ 0 w 24"/>
              <a:gd name="T1" fmla="*/ 2147483646 h 48"/>
              <a:gd name="T2" fmla="*/ 2147483646 w 24"/>
              <a:gd name="T3" fmla="*/ 2147483646 h 48"/>
              <a:gd name="T4" fmla="*/ 2147483646 w 24"/>
              <a:gd name="T5" fmla="*/ 0 h 48"/>
              <a:gd name="T6" fmla="*/ 2147483646 w 24"/>
              <a:gd name="T7" fmla="*/ 2147483646 h 48"/>
              <a:gd name="T8" fmla="*/ 2147483646 w 24"/>
              <a:gd name="T9" fmla="*/ 2147483646 h 48"/>
              <a:gd name="T10" fmla="*/ 0 w 24"/>
              <a:gd name="T11" fmla="*/ 2147483646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" h="48">
                <a:moveTo>
                  <a:pt x="0" y="48"/>
                </a:moveTo>
                <a:lnTo>
                  <a:pt x="6" y="6"/>
                </a:lnTo>
                <a:lnTo>
                  <a:pt x="18" y="0"/>
                </a:lnTo>
                <a:lnTo>
                  <a:pt x="24" y="24"/>
                </a:lnTo>
                <a:lnTo>
                  <a:pt x="24" y="48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1" name="Freeform 281"/>
          <p:cNvSpPr>
            <a:spLocks/>
          </p:cNvSpPr>
          <p:nvPr/>
        </p:nvSpPr>
        <p:spPr bwMode="auto">
          <a:xfrm>
            <a:off x="4719638" y="3490913"/>
            <a:ext cx="39687" cy="47625"/>
          </a:xfrm>
          <a:custGeom>
            <a:avLst/>
            <a:gdLst>
              <a:gd name="T0" fmla="*/ 0 w 30"/>
              <a:gd name="T1" fmla="*/ 2147483646 h 37"/>
              <a:gd name="T2" fmla="*/ 2147483646 w 30"/>
              <a:gd name="T3" fmla="*/ 0 h 37"/>
              <a:gd name="T4" fmla="*/ 2147483646 w 30"/>
              <a:gd name="T5" fmla="*/ 2147483646 h 37"/>
              <a:gd name="T6" fmla="*/ 2147483646 w 30"/>
              <a:gd name="T7" fmla="*/ 2147483646 h 37"/>
              <a:gd name="T8" fmla="*/ 0 w 30"/>
              <a:gd name="T9" fmla="*/ 2147483646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37">
                <a:moveTo>
                  <a:pt x="0" y="12"/>
                </a:moveTo>
                <a:lnTo>
                  <a:pt x="24" y="0"/>
                </a:lnTo>
                <a:lnTo>
                  <a:pt x="30" y="24"/>
                </a:lnTo>
                <a:lnTo>
                  <a:pt x="24" y="37"/>
                </a:ln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2" name="Freeform 282"/>
          <p:cNvSpPr>
            <a:spLocks/>
          </p:cNvSpPr>
          <p:nvPr/>
        </p:nvSpPr>
        <p:spPr bwMode="auto">
          <a:xfrm>
            <a:off x="5518150" y="3667125"/>
            <a:ext cx="39688" cy="7938"/>
          </a:xfrm>
          <a:custGeom>
            <a:avLst/>
            <a:gdLst>
              <a:gd name="T0" fmla="*/ 2147483646 w 30"/>
              <a:gd name="T1" fmla="*/ 0 h 6"/>
              <a:gd name="T2" fmla="*/ 2147483646 w 30"/>
              <a:gd name="T3" fmla="*/ 0 h 6"/>
              <a:gd name="T4" fmla="*/ 0 w 30"/>
              <a:gd name="T5" fmla="*/ 2147483646 h 6"/>
              <a:gd name="T6" fmla="*/ 2147483646 w 30"/>
              <a:gd name="T7" fmla="*/ 0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" h="6">
                <a:moveTo>
                  <a:pt x="24" y="0"/>
                </a:moveTo>
                <a:lnTo>
                  <a:pt x="30" y="0"/>
                </a:lnTo>
                <a:lnTo>
                  <a:pt x="0" y="6"/>
                </a:lnTo>
                <a:lnTo>
                  <a:pt x="2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3" name="Rectangle 283"/>
          <p:cNvSpPr>
            <a:spLocks noChangeArrowheads="1"/>
          </p:cNvSpPr>
          <p:nvPr/>
        </p:nvSpPr>
        <p:spPr bwMode="auto">
          <a:xfrm>
            <a:off x="5378450" y="3898900"/>
            <a:ext cx="0" cy="3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/>
          </a:p>
        </p:txBody>
      </p:sp>
      <p:sp>
        <p:nvSpPr>
          <p:cNvPr id="4144" name="Freeform 284"/>
          <p:cNvSpPr>
            <a:spLocks/>
          </p:cNvSpPr>
          <p:nvPr/>
        </p:nvSpPr>
        <p:spPr bwMode="auto">
          <a:xfrm>
            <a:off x="5119688" y="3517900"/>
            <a:ext cx="492125" cy="179388"/>
          </a:xfrm>
          <a:custGeom>
            <a:avLst/>
            <a:gdLst>
              <a:gd name="T0" fmla="*/ 2147483646 w 10616"/>
              <a:gd name="T1" fmla="*/ 2147483646 h 10000"/>
              <a:gd name="T2" fmla="*/ 2147483646 w 10616"/>
              <a:gd name="T3" fmla="*/ 2147483646 h 10000"/>
              <a:gd name="T4" fmla="*/ 2147483646 w 10616"/>
              <a:gd name="T5" fmla="*/ 2147483646 h 10000"/>
              <a:gd name="T6" fmla="*/ 2147483646 w 10616"/>
              <a:gd name="T7" fmla="*/ 2147483646 h 10000"/>
              <a:gd name="T8" fmla="*/ 2147483646 w 10616"/>
              <a:gd name="T9" fmla="*/ 2147483646 h 10000"/>
              <a:gd name="T10" fmla="*/ 2147483646 w 10616"/>
              <a:gd name="T11" fmla="*/ 2147483646 h 10000"/>
              <a:gd name="T12" fmla="*/ 2147483646 w 10616"/>
              <a:gd name="T13" fmla="*/ 2147483646 h 10000"/>
              <a:gd name="T14" fmla="*/ 2147483646 w 10616"/>
              <a:gd name="T15" fmla="*/ 2147483646 h 10000"/>
              <a:gd name="T16" fmla="*/ 2147483646 w 10616"/>
              <a:gd name="T17" fmla="*/ 2147483646 h 10000"/>
              <a:gd name="T18" fmla="*/ 2147483646 w 10616"/>
              <a:gd name="T19" fmla="*/ 2147483646 h 10000"/>
              <a:gd name="T20" fmla="*/ 2147483646 w 10616"/>
              <a:gd name="T21" fmla="*/ 2147483646 h 10000"/>
              <a:gd name="T22" fmla="*/ 2147483646 w 10616"/>
              <a:gd name="T23" fmla="*/ 2147483646 h 10000"/>
              <a:gd name="T24" fmla="*/ 2147483646 w 10616"/>
              <a:gd name="T25" fmla="*/ 0 h 10000"/>
              <a:gd name="T26" fmla="*/ 2147483646 w 10616"/>
              <a:gd name="T27" fmla="*/ 0 h 10000"/>
              <a:gd name="T28" fmla="*/ 2147483646 w 10616"/>
              <a:gd name="T29" fmla="*/ 2147483646 h 10000"/>
              <a:gd name="T30" fmla="*/ 2147483646 w 10616"/>
              <a:gd name="T31" fmla="*/ 2147483646 h 10000"/>
              <a:gd name="T32" fmla="*/ 2147483646 w 10616"/>
              <a:gd name="T33" fmla="*/ 2147483646 h 10000"/>
              <a:gd name="T34" fmla="*/ 2147483646 w 10616"/>
              <a:gd name="T35" fmla="*/ 2147483646 h 10000"/>
              <a:gd name="T36" fmla="*/ 2147483646 w 10616"/>
              <a:gd name="T37" fmla="*/ 2147483646 h 10000"/>
              <a:gd name="T38" fmla="*/ 2147483646 w 10616"/>
              <a:gd name="T39" fmla="*/ 0 h 10000"/>
              <a:gd name="T40" fmla="*/ 2147483646 w 10616"/>
              <a:gd name="T41" fmla="*/ 0 h 10000"/>
              <a:gd name="T42" fmla="*/ 2147483646 w 10616"/>
              <a:gd name="T43" fmla="*/ 0 h 10000"/>
              <a:gd name="T44" fmla="*/ 2147483646 w 10616"/>
              <a:gd name="T45" fmla="*/ 2147483646 h 10000"/>
              <a:gd name="T46" fmla="*/ 2147483646 w 10616"/>
              <a:gd name="T47" fmla="*/ 2147483646 h 10000"/>
              <a:gd name="T48" fmla="*/ 2147483646 w 10616"/>
              <a:gd name="T49" fmla="*/ 2147483646 h 10000"/>
              <a:gd name="T50" fmla="*/ 2147483646 w 10616"/>
              <a:gd name="T51" fmla="*/ 2147483646 h 10000"/>
              <a:gd name="T52" fmla="*/ 2147483646 w 10616"/>
              <a:gd name="T53" fmla="*/ 2147483646 h 10000"/>
              <a:gd name="T54" fmla="*/ 2147483646 w 10616"/>
              <a:gd name="T55" fmla="*/ 2147483646 h 10000"/>
              <a:gd name="T56" fmla="*/ 2147483646 w 10616"/>
              <a:gd name="T57" fmla="*/ 2147483646 h 10000"/>
              <a:gd name="T58" fmla="*/ 2147483646 w 10616"/>
              <a:gd name="T59" fmla="*/ 2147483646 h 10000"/>
              <a:gd name="T60" fmla="*/ 2147483646 w 10616"/>
              <a:gd name="T61" fmla="*/ 2147483646 h 10000"/>
              <a:gd name="T62" fmla="*/ 0 w 10616"/>
              <a:gd name="T63" fmla="*/ 2147483646 h 10000"/>
              <a:gd name="T64" fmla="*/ 2147483646 w 10616"/>
              <a:gd name="T65" fmla="*/ 2147483646 h 10000"/>
              <a:gd name="T66" fmla="*/ 2147483646 w 10616"/>
              <a:gd name="T67" fmla="*/ 2147483646 h 10000"/>
              <a:gd name="T68" fmla="*/ 2147483646 w 10616"/>
              <a:gd name="T69" fmla="*/ 2147483646 h 10000"/>
              <a:gd name="T70" fmla="*/ 2147483646 w 10616"/>
              <a:gd name="T71" fmla="*/ 2147483646 h 10000"/>
              <a:gd name="T72" fmla="*/ 2147483646 w 10616"/>
              <a:gd name="T73" fmla="*/ 2147483646 h 10000"/>
              <a:gd name="T74" fmla="*/ 2147483646 w 10616"/>
              <a:gd name="T75" fmla="*/ 2147483646 h 10000"/>
              <a:gd name="T76" fmla="*/ 2147483646 w 10616"/>
              <a:gd name="T77" fmla="*/ 2147483646 h 10000"/>
              <a:gd name="T78" fmla="*/ 2147483646 w 10616"/>
              <a:gd name="T79" fmla="*/ 2147483646 h 10000"/>
              <a:gd name="T80" fmla="*/ 2147483646 w 10616"/>
              <a:gd name="T81" fmla="*/ 2147483646 h 10000"/>
              <a:gd name="T82" fmla="*/ 2147483646 w 10616"/>
              <a:gd name="T83" fmla="*/ 2147483646 h 10000"/>
              <a:gd name="T84" fmla="*/ 2147483646 w 10616"/>
              <a:gd name="T85" fmla="*/ 2147483646 h 1000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0616" h="10000">
                <a:moveTo>
                  <a:pt x="6379" y="8696"/>
                </a:moveTo>
                <a:lnTo>
                  <a:pt x="6718" y="9130"/>
                </a:lnTo>
                <a:lnTo>
                  <a:pt x="8582" y="8696"/>
                </a:lnTo>
                <a:lnTo>
                  <a:pt x="9430" y="8261"/>
                </a:lnTo>
                <a:lnTo>
                  <a:pt x="10277" y="7826"/>
                </a:lnTo>
                <a:lnTo>
                  <a:pt x="10616" y="8261"/>
                </a:lnTo>
                <a:cubicBezTo>
                  <a:pt x="10560" y="7826"/>
                  <a:pt x="10503" y="7392"/>
                  <a:pt x="10447" y="6957"/>
                </a:cubicBezTo>
                <a:lnTo>
                  <a:pt x="10447" y="3913"/>
                </a:lnTo>
                <a:cubicBezTo>
                  <a:pt x="10503" y="3768"/>
                  <a:pt x="10560" y="3623"/>
                  <a:pt x="10616" y="3478"/>
                </a:cubicBezTo>
                <a:lnTo>
                  <a:pt x="9938" y="1304"/>
                </a:lnTo>
                <a:lnTo>
                  <a:pt x="9599" y="435"/>
                </a:lnTo>
                <a:lnTo>
                  <a:pt x="9091" y="435"/>
                </a:lnTo>
                <a:cubicBezTo>
                  <a:pt x="9034" y="290"/>
                  <a:pt x="8978" y="145"/>
                  <a:pt x="8921" y="0"/>
                </a:cubicBezTo>
                <a:lnTo>
                  <a:pt x="8243" y="1304"/>
                </a:lnTo>
                <a:lnTo>
                  <a:pt x="7396" y="1304"/>
                </a:lnTo>
                <a:lnTo>
                  <a:pt x="7226" y="1304"/>
                </a:lnTo>
                <a:lnTo>
                  <a:pt x="6548" y="435"/>
                </a:lnTo>
                <a:lnTo>
                  <a:pt x="6040" y="0"/>
                </a:lnTo>
                <a:lnTo>
                  <a:pt x="4684" y="0"/>
                </a:lnTo>
                <a:lnTo>
                  <a:pt x="4345" y="0"/>
                </a:lnTo>
                <a:lnTo>
                  <a:pt x="3836" y="435"/>
                </a:lnTo>
                <a:lnTo>
                  <a:pt x="3497" y="1304"/>
                </a:lnTo>
                <a:lnTo>
                  <a:pt x="2650" y="1739"/>
                </a:lnTo>
                <a:cubicBezTo>
                  <a:pt x="2593" y="1594"/>
                  <a:pt x="2537" y="1449"/>
                  <a:pt x="2480" y="1304"/>
                </a:cubicBezTo>
                <a:lnTo>
                  <a:pt x="2311" y="1304"/>
                </a:lnTo>
                <a:lnTo>
                  <a:pt x="1972" y="2609"/>
                </a:lnTo>
                <a:cubicBezTo>
                  <a:pt x="1746" y="2609"/>
                  <a:pt x="1494" y="2631"/>
                  <a:pt x="1294" y="2609"/>
                </a:cubicBezTo>
                <a:cubicBezTo>
                  <a:pt x="1094" y="2587"/>
                  <a:pt x="883" y="2261"/>
                  <a:pt x="770" y="2478"/>
                </a:cubicBezTo>
                <a:cubicBezTo>
                  <a:pt x="657" y="2695"/>
                  <a:pt x="333" y="2962"/>
                  <a:pt x="205" y="3117"/>
                </a:cubicBezTo>
                <a:cubicBezTo>
                  <a:pt x="77" y="3272"/>
                  <a:pt x="0" y="3266"/>
                  <a:pt x="0" y="3407"/>
                </a:cubicBezTo>
                <a:cubicBezTo>
                  <a:pt x="113" y="3701"/>
                  <a:pt x="482" y="5084"/>
                  <a:pt x="698" y="5748"/>
                </a:cubicBezTo>
                <a:cubicBezTo>
                  <a:pt x="914" y="6412"/>
                  <a:pt x="1138" y="6900"/>
                  <a:pt x="1294" y="7391"/>
                </a:cubicBezTo>
                <a:cubicBezTo>
                  <a:pt x="1450" y="7882"/>
                  <a:pt x="1520" y="8261"/>
                  <a:pt x="1633" y="8696"/>
                </a:cubicBezTo>
                <a:lnTo>
                  <a:pt x="3158" y="9130"/>
                </a:lnTo>
                <a:lnTo>
                  <a:pt x="3328" y="9130"/>
                </a:lnTo>
                <a:lnTo>
                  <a:pt x="4514" y="10000"/>
                </a:lnTo>
                <a:lnTo>
                  <a:pt x="5192" y="9130"/>
                </a:lnTo>
                <a:lnTo>
                  <a:pt x="5870" y="10000"/>
                </a:lnTo>
                <a:lnTo>
                  <a:pt x="6379" y="86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5" name="Freeform 285"/>
          <p:cNvSpPr>
            <a:spLocks/>
          </p:cNvSpPr>
          <p:nvPr/>
        </p:nvSpPr>
        <p:spPr bwMode="auto">
          <a:xfrm>
            <a:off x="5367338" y="3667125"/>
            <a:ext cx="180975" cy="146050"/>
          </a:xfrm>
          <a:custGeom>
            <a:avLst/>
            <a:gdLst>
              <a:gd name="T0" fmla="*/ 2147483646 w 139"/>
              <a:gd name="T1" fmla="*/ 2147483646 h 114"/>
              <a:gd name="T2" fmla="*/ 2147483646 w 139"/>
              <a:gd name="T3" fmla="*/ 2147483646 h 114"/>
              <a:gd name="T4" fmla="*/ 2147483646 w 139"/>
              <a:gd name="T5" fmla="*/ 2147483646 h 114"/>
              <a:gd name="T6" fmla="*/ 2147483646 w 139"/>
              <a:gd name="T7" fmla="*/ 2147483646 h 114"/>
              <a:gd name="T8" fmla="*/ 2147483646 w 139"/>
              <a:gd name="T9" fmla="*/ 2147483646 h 114"/>
              <a:gd name="T10" fmla="*/ 2147483646 w 139"/>
              <a:gd name="T11" fmla="*/ 2147483646 h 114"/>
              <a:gd name="T12" fmla="*/ 2147483646 w 139"/>
              <a:gd name="T13" fmla="*/ 0 h 114"/>
              <a:gd name="T14" fmla="*/ 2147483646 w 139"/>
              <a:gd name="T15" fmla="*/ 2147483646 h 114"/>
              <a:gd name="T16" fmla="*/ 2147483646 w 139"/>
              <a:gd name="T17" fmla="*/ 2147483646 h 114"/>
              <a:gd name="T18" fmla="*/ 2147483646 w 139"/>
              <a:gd name="T19" fmla="*/ 2147483646 h 114"/>
              <a:gd name="T20" fmla="*/ 2147483646 w 139"/>
              <a:gd name="T21" fmla="*/ 2147483646 h 114"/>
              <a:gd name="T22" fmla="*/ 2147483646 w 139"/>
              <a:gd name="T23" fmla="*/ 2147483646 h 114"/>
              <a:gd name="T24" fmla="*/ 2147483646 w 139"/>
              <a:gd name="T25" fmla="*/ 2147483646 h 114"/>
              <a:gd name="T26" fmla="*/ 0 w 139"/>
              <a:gd name="T27" fmla="*/ 2147483646 h 114"/>
              <a:gd name="T28" fmla="*/ 2147483646 w 139"/>
              <a:gd name="T29" fmla="*/ 2147483646 h 114"/>
              <a:gd name="T30" fmla="*/ 2147483646 w 139"/>
              <a:gd name="T31" fmla="*/ 2147483646 h 1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9" h="114">
                <a:moveTo>
                  <a:pt x="25" y="114"/>
                </a:moveTo>
                <a:lnTo>
                  <a:pt x="61" y="96"/>
                </a:lnTo>
                <a:lnTo>
                  <a:pt x="73" y="90"/>
                </a:lnTo>
                <a:lnTo>
                  <a:pt x="115" y="66"/>
                </a:lnTo>
                <a:lnTo>
                  <a:pt x="127" y="24"/>
                </a:lnTo>
                <a:lnTo>
                  <a:pt x="139" y="6"/>
                </a:lnTo>
                <a:lnTo>
                  <a:pt x="139" y="0"/>
                </a:lnTo>
                <a:lnTo>
                  <a:pt x="115" y="6"/>
                </a:lnTo>
                <a:lnTo>
                  <a:pt x="49" y="12"/>
                </a:lnTo>
                <a:lnTo>
                  <a:pt x="37" y="6"/>
                </a:lnTo>
                <a:lnTo>
                  <a:pt x="19" y="24"/>
                </a:lnTo>
                <a:lnTo>
                  <a:pt x="25" y="48"/>
                </a:lnTo>
                <a:lnTo>
                  <a:pt x="0" y="102"/>
                </a:lnTo>
                <a:lnTo>
                  <a:pt x="13" y="102"/>
                </a:lnTo>
                <a:lnTo>
                  <a:pt x="25" y="1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6" name="Freeform 286"/>
          <p:cNvSpPr>
            <a:spLocks/>
          </p:cNvSpPr>
          <p:nvPr/>
        </p:nvSpPr>
        <p:spPr bwMode="auto">
          <a:xfrm>
            <a:off x="5343525" y="3783013"/>
            <a:ext cx="127000" cy="115887"/>
          </a:xfrm>
          <a:custGeom>
            <a:avLst/>
            <a:gdLst>
              <a:gd name="T0" fmla="*/ 2147483646 w 97"/>
              <a:gd name="T1" fmla="*/ 2147483646 h 90"/>
              <a:gd name="T2" fmla="*/ 2147483646 w 97"/>
              <a:gd name="T3" fmla="*/ 0 h 90"/>
              <a:gd name="T4" fmla="*/ 2147483646 w 97"/>
              <a:gd name="T5" fmla="*/ 2147483646 h 90"/>
              <a:gd name="T6" fmla="*/ 2147483646 w 97"/>
              <a:gd name="T7" fmla="*/ 2147483646 h 90"/>
              <a:gd name="T8" fmla="*/ 2147483646 w 97"/>
              <a:gd name="T9" fmla="*/ 2147483646 h 90"/>
              <a:gd name="T10" fmla="*/ 2147483646 w 97"/>
              <a:gd name="T11" fmla="*/ 2147483646 h 90"/>
              <a:gd name="T12" fmla="*/ 2147483646 w 97"/>
              <a:gd name="T13" fmla="*/ 2147483646 h 90"/>
              <a:gd name="T14" fmla="*/ 0 w 97"/>
              <a:gd name="T15" fmla="*/ 2147483646 h 90"/>
              <a:gd name="T16" fmla="*/ 2147483646 w 97"/>
              <a:gd name="T17" fmla="*/ 2147483646 h 90"/>
              <a:gd name="T18" fmla="*/ 2147483646 w 97"/>
              <a:gd name="T19" fmla="*/ 2147483646 h 90"/>
              <a:gd name="T20" fmla="*/ 2147483646 w 97"/>
              <a:gd name="T21" fmla="*/ 2147483646 h 90"/>
              <a:gd name="T22" fmla="*/ 2147483646 w 97"/>
              <a:gd name="T23" fmla="*/ 2147483646 h 90"/>
              <a:gd name="T24" fmla="*/ 2147483646 w 97"/>
              <a:gd name="T25" fmla="*/ 2147483646 h 90"/>
              <a:gd name="T26" fmla="*/ 2147483646 w 97"/>
              <a:gd name="T27" fmla="*/ 2147483646 h 90"/>
              <a:gd name="T28" fmla="*/ 2147483646 w 97"/>
              <a:gd name="T29" fmla="*/ 2147483646 h 90"/>
              <a:gd name="T30" fmla="*/ 2147483646 w 97"/>
              <a:gd name="T31" fmla="*/ 2147483646 h 90"/>
              <a:gd name="T32" fmla="*/ 2147483646 w 97"/>
              <a:gd name="T33" fmla="*/ 2147483646 h 90"/>
              <a:gd name="T34" fmla="*/ 2147483646 w 97"/>
              <a:gd name="T35" fmla="*/ 2147483646 h 90"/>
              <a:gd name="T36" fmla="*/ 2147483646 w 97"/>
              <a:gd name="T37" fmla="*/ 2147483646 h 90"/>
              <a:gd name="T38" fmla="*/ 2147483646 w 97"/>
              <a:gd name="T39" fmla="*/ 2147483646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" h="90">
                <a:moveTo>
                  <a:pt x="91" y="24"/>
                </a:moveTo>
                <a:lnTo>
                  <a:pt x="91" y="0"/>
                </a:lnTo>
                <a:lnTo>
                  <a:pt x="79" y="6"/>
                </a:lnTo>
                <a:lnTo>
                  <a:pt x="43" y="24"/>
                </a:lnTo>
                <a:lnTo>
                  <a:pt x="31" y="12"/>
                </a:lnTo>
                <a:lnTo>
                  <a:pt x="18" y="12"/>
                </a:lnTo>
                <a:lnTo>
                  <a:pt x="12" y="18"/>
                </a:lnTo>
                <a:lnTo>
                  <a:pt x="0" y="42"/>
                </a:lnTo>
                <a:lnTo>
                  <a:pt x="18" y="90"/>
                </a:lnTo>
                <a:lnTo>
                  <a:pt x="25" y="90"/>
                </a:lnTo>
                <a:lnTo>
                  <a:pt x="37" y="90"/>
                </a:lnTo>
                <a:lnTo>
                  <a:pt x="49" y="78"/>
                </a:lnTo>
                <a:lnTo>
                  <a:pt x="67" y="78"/>
                </a:lnTo>
                <a:lnTo>
                  <a:pt x="73" y="66"/>
                </a:lnTo>
                <a:lnTo>
                  <a:pt x="61" y="36"/>
                </a:lnTo>
                <a:lnTo>
                  <a:pt x="85" y="30"/>
                </a:lnTo>
                <a:lnTo>
                  <a:pt x="97" y="24"/>
                </a:lnTo>
                <a:lnTo>
                  <a:pt x="91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7" name="Freeform 287"/>
          <p:cNvSpPr>
            <a:spLocks/>
          </p:cNvSpPr>
          <p:nvPr/>
        </p:nvSpPr>
        <p:spPr bwMode="auto">
          <a:xfrm>
            <a:off x="5343525" y="3783013"/>
            <a:ext cx="127000" cy="115887"/>
          </a:xfrm>
          <a:custGeom>
            <a:avLst/>
            <a:gdLst>
              <a:gd name="T0" fmla="*/ 2147483646 w 97"/>
              <a:gd name="T1" fmla="*/ 2147483646 h 90"/>
              <a:gd name="T2" fmla="*/ 2147483646 w 97"/>
              <a:gd name="T3" fmla="*/ 0 h 90"/>
              <a:gd name="T4" fmla="*/ 2147483646 w 97"/>
              <a:gd name="T5" fmla="*/ 2147483646 h 90"/>
              <a:gd name="T6" fmla="*/ 2147483646 w 97"/>
              <a:gd name="T7" fmla="*/ 2147483646 h 90"/>
              <a:gd name="T8" fmla="*/ 2147483646 w 97"/>
              <a:gd name="T9" fmla="*/ 2147483646 h 90"/>
              <a:gd name="T10" fmla="*/ 2147483646 w 97"/>
              <a:gd name="T11" fmla="*/ 2147483646 h 90"/>
              <a:gd name="T12" fmla="*/ 2147483646 w 97"/>
              <a:gd name="T13" fmla="*/ 2147483646 h 90"/>
              <a:gd name="T14" fmla="*/ 0 w 97"/>
              <a:gd name="T15" fmla="*/ 2147483646 h 90"/>
              <a:gd name="T16" fmla="*/ 2147483646 w 97"/>
              <a:gd name="T17" fmla="*/ 2147483646 h 90"/>
              <a:gd name="T18" fmla="*/ 2147483646 w 97"/>
              <a:gd name="T19" fmla="*/ 2147483646 h 90"/>
              <a:gd name="T20" fmla="*/ 2147483646 w 97"/>
              <a:gd name="T21" fmla="*/ 2147483646 h 90"/>
              <a:gd name="T22" fmla="*/ 2147483646 w 97"/>
              <a:gd name="T23" fmla="*/ 2147483646 h 90"/>
              <a:gd name="T24" fmla="*/ 2147483646 w 97"/>
              <a:gd name="T25" fmla="*/ 2147483646 h 90"/>
              <a:gd name="T26" fmla="*/ 2147483646 w 97"/>
              <a:gd name="T27" fmla="*/ 2147483646 h 90"/>
              <a:gd name="T28" fmla="*/ 2147483646 w 97"/>
              <a:gd name="T29" fmla="*/ 2147483646 h 90"/>
              <a:gd name="T30" fmla="*/ 2147483646 w 97"/>
              <a:gd name="T31" fmla="*/ 2147483646 h 90"/>
              <a:gd name="T32" fmla="*/ 2147483646 w 97"/>
              <a:gd name="T33" fmla="*/ 2147483646 h 90"/>
              <a:gd name="T34" fmla="*/ 2147483646 w 97"/>
              <a:gd name="T35" fmla="*/ 2147483646 h 90"/>
              <a:gd name="T36" fmla="*/ 2147483646 w 97"/>
              <a:gd name="T37" fmla="*/ 2147483646 h 90"/>
              <a:gd name="T38" fmla="*/ 2147483646 w 97"/>
              <a:gd name="T39" fmla="*/ 2147483646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" h="90">
                <a:moveTo>
                  <a:pt x="91" y="24"/>
                </a:moveTo>
                <a:lnTo>
                  <a:pt x="91" y="0"/>
                </a:lnTo>
                <a:lnTo>
                  <a:pt x="79" y="6"/>
                </a:lnTo>
                <a:lnTo>
                  <a:pt x="43" y="24"/>
                </a:lnTo>
                <a:lnTo>
                  <a:pt x="31" y="12"/>
                </a:lnTo>
                <a:lnTo>
                  <a:pt x="18" y="12"/>
                </a:lnTo>
                <a:lnTo>
                  <a:pt x="12" y="18"/>
                </a:lnTo>
                <a:lnTo>
                  <a:pt x="0" y="42"/>
                </a:lnTo>
                <a:lnTo>
                  <a:pt x="18" y="90"/>
                </a:lnTo>
                <a:lnTo>
                  <a:pt x="25" y="90"/>
                </a:lnTo>
                <a:lnTo>
                  <a:pt x="37" y="90"/>
                </a:lnTo>
                <a:lnTo>
                  <a:pt x="49" y="78"/>
                </a:lnTo>
                <a:lnTo>
                  <a:pt x="67" y="78"/>
                </a:lnTo>
                <a:lnTo>
                  <a:pt x="73" y="66"/>
                </a:lnTo>
                <a:lnTo>
                  <a:pt x="61" y="36"/>
                </a:lnTo>
                <a:lnTo>
                  <a:pt x="85" y="30"/>
                </a:lnTo>
                <a:lnTo>
                  <a:pt x="97" y="24"/>
                </a:lnTo>
                <a:lnTo>
                  <a:pt x="91" y="24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8" name="Freeform 288"/>
          <p:cNvSpPr>
            <a:spLocks/>
          </p:cNvSpPr>
          <p:nvPr/>
        </p:nvSpPr>
        <p:spPr bwMode="auto">
          <a:xfrm>
            <a:off x="5783263" y="4002088"/>
            <a:ext cx="119062" cy="77787"/>
          </a:xfrm>
          <a:custGeom>
            <a:avLst/>
            <a:gdLst>
              <a:gd name="T0" fmla="*/ 2147483646 w 90"/>
              <a:gd name="T1" fmla="*/ 2147483646 h 60"/>
              <a:gd name="T2" fmla="*/ 2147483646 w 90"/>
              <a:gd name="T3" fmla="*/ 2147483646 h 60"/>
              <a:gd name="T4" fmla="*/ 2147483646 w 90"/>
              <a:gd name="T5" fmla="*/ 2147483646 h 60"/>
              <a:gd name="T6" fmla="*/ 2147483646 w 90"/>
              <a:gd name="T7" fmla="*/ 2147483646 h 60"/>
              <a:gd name="T8" fmla="*/ 2147483646 w 90"/>
              <a:gd name="T9" fmla="*/ 0 h 60"/>
              <a:gd name="T10" fmla="*/ 2147483646 w 90"/>
              <a:gd name="T11" fmla="*/ 2147483646 h 60"/>
              <a:gd name="T12" fmla="*/ 2147483646 w 90"/>
              <a:gd name="T13" fmla="*/ 2147483646 h 60"/>
              <a:gd name="T14" fmla="*/ 0 w 90"/>
              <a:gd name="T15" fmla="*/ 2147483646 h 60"/>
              <a:gd name="T16" fmla="*/ 2147483646 w 90"/>
              <a:gd name="T17" fmla="*/ 2147483646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" h="60">
                <a:moveTo>
                  <a:pt x="18" y="48"/>
                </a:moveTo>
                <a:lnTo>
                  <a:pt x="66" y="60"/>
                </a:lnTo>
                <a:lnTo>
                  <a:pt x="78" y="30"/>
                </a:lnTo>
                <a:lnTo>
                  <a:pt x="90" y="24"/>
                </a:lnTo>
                <a:lnTo>
                  <a:pt x="84" y="0"/>
                </a:lnTo>
                <a:lnTo>
                  <a:pt x="30" y="18"/>
                </a:lnTo>
                <a:lnTo>
                  <a:pt x="6" y="6"/>
                </a:lnTo>
                <a:lnTo>
                  <a:pt x="0" y="24"/>
                </a:lnTo>
                <a:lnTo>
                  <a:pt x="18" y="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9" name="Freeform 289"/>
          <p:cNvSpPr>
            <a:spLocks/>
          </p:cNvSpPr>
          <p:nvPr/>
        </p:nvSpPr>
        <p:spPr bwMode="auto">
          <a:xfrm>
            <a:off x="5800725" y="4032250"/>
            <a:ext cx="187325" cy="217488"/>
          </a:xfrm>
          <a:custGeom>
            <a:avLst/>
            <a:gdLst>
              <a:gd name="T0" fmla="*/ 2147483646 w 24"/>
              <a:gd name="T1" fmla="*/ 2147483646 h 28"/>
              <a:gd name="T2" fmla="*/ 2147483646 w 24"/>
              <a:gd name="T3" fmla="*/ 2147483646 h 28"/>
              <a:gd name="T4" fmla="*/ 2147483646 w 24"/>
              <a:gd name="T5" fmla="*/ 2147483646 h 28"/>
              <a:gd name="T6" fmla="*/ 2147483646 w 24"/>
              <a:gd name="T7" fmla="*/ 2147483646 h 28"/>
              <a:gd name="T8" fmla="*/ 0 w 24"/>
              <a:gd name="T9" fmla="*/ 2147483646 h 28"/>
              <a:gd name="T10" fmla="*/ 2147483646 w 24"/>
              <a:gd name="T11" fmla="*/ 2147483646 h 28"/>
              <a:gd name="T12" fmla="*/ 2147483646 w 24"/>
              <a:gd name="T13" fmla="*/ 2147483646 h 28"/>
              <a:gd name="T14" fmla="*/ 2147483646 w 24"/>
              <a:gd name="T15" fmla="*/ 2147483646 h 28"/>
              <a:gd name="T16" fmla="*/ 2147483646 w 24"/>
              <a:gd name="T17" fmla="*/ 2147483646 h 28"/>
              <a:gd name="T18" fmla="*/ 2147483646 w 24"/>
              <a:gd name="T19" fmla="*/ 2147483646 h 28"/>
              <a:gd name="T20" fmla="*/ 2147483646 w 24"/>
              <a:gd name="T21" fmla="*/ 2147483646 h 28"/>
              <a:gd name="T22" fmla="*/ 2147483646 w 24"/>
              <a:gd name="T23" fmla="*/ 2147483646 h 28"/>
              <a:gd name="T24" fmla="*/ 2147483646 w 24"/>
              <a:gd name="T25" fmla="*/ 0 h 28"/>
              <a:gd name="T26" fmla="*/ 2147483646 w 24"/>
              <a:gd name="T27" fmla="*/ 0 h 28"/>
              <a:gd name="T28" fmla="*/ 2147483646 w 24"/>
              <a:gd name="T29" fmla="*/ 2147483646 h 28"/>
              <a:gd name="T30" fmla="*/ 2147483646 w 24"/>
              <a:gd name="T31" fmla="*/ 2147483646 h 2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4" h="28">
                <a:moveTo>
                  <a:pt x="9" y="6"/>
                </a:moveTo>
                <a:cubicBezTo>
                  <a:pt x="10" y="6"/>
                  <a:pt x="10" y="6"/>
                  <a:pt x="10" y="6"/>
                </a:cubicBezTo>
                <a:cubicBezTo>
                  <a:pt x="9" y="13"/>
                  <a:pt x="9" y="13"/>
                  <a:pt x="9" y="13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3" y="18"/>
                  <a:pt x="0" y="18"/>
                </a:cubicBezTo>
                <a:cubicBezTo>
                  <a:pt x="1" y="21"/>
                  <a:pt x="1" y="21"/>
                  <a:pt x="1" y="21"/>
                </a:cubicBezTo>
                <a:cubicBezTo>
                  <a:pt x="4" y="28"/>
                  <a:pt x="4" y="28"/>
                  <a:pt x="4" y="28"/>
                </a:cubicBezTo>
                <a:cubicBezTo>
                  <a:pt x="11" y="23"/>
                  <a:pt x="11" y="23"/>
                  <a:pt x="11" y="23"/>
                </a:cubicBezTo>
                <a:cubicBezTo>
                  <a:pt x="17" y="15"/>
                  <a:pt x="17" y="15"/>
                  <a:pt x="17" y="15"/>
                </a:cubicBezTo>
                <a:cubicBezTo>
                  <a:pt x="20" y="11"/>
                  <a:pt x="20" y="11"/>
                  <a:pt x="20" y="11"/>
                </a:cubicBezTo>
                <a:cubicBezTo>
                  <a:pt x="24" y="7"/>
                  <a:pt x="24" y="7"/>
                  <a:pt x="24" y="7"/>
                </a:cubicBezTo>
                <a:cubicBezTo>
                  <a:pt x="16" y="1"/>
                  <a:pt x="16" y="1"/>
                  <a:pt x="16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1" y="1"/>
                  <a:pt x="11" y="1"/>
                  <a:pt x="11" y="1"/>
                </a:cubicBezTo>
                <a:lnTo>
                  <a:pt x="9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0" name="Freeform 290"/>
          <p:cNvSpPr>
            <a:spLocks/>
          </p:cNvSpPr>
          <p:nvPr/>
        </p:nvSpPr>
        <p:spPr bwMode="auto">
          <a:xfrm>
            <a:off x="5565775" y="4171950"/>
            <a:ext cx="265113" cy="165100"/>
          </a:xfrm>
          <a:custGeom>
            <a:avLst/>
            <a:gdLst>
              <a:gd name="T0" fmla="*/ 2147483646 w 34"/>
              <a:gd name="T1" fmla="*/ 0 h 21"/>
              <a:gd name="T2" fmla="*/ 2147483646 w 34"/>
              <a:gd name="T3" fmla="*/ 2147483646 h 21"/>
              <a:gd name="T4" fmla="*/ 2147483646 w 34"/>
              <a:gd name="T5" fmla="*/ 2147483646 h 21"/>
              <a:gd name="T6" fmla="*/ 2147483646 w 34"/>
              <a:gd name="T7" fmla="*/ 2147483646 h 21"/>
              <a:gd name="T8" fmla="*/ 0 w 34"/>
              <a:gd name="T9" fmla="*/ 2147483646 h 21"/>
              <a:gd name="T10" fmla="*/ 2147483646 w 34"/>
              <a:gd name="T11" fmla="*/ 2147483646 h 21"/>
              <a:gd name="T12" fmla="*/ 2147483646 w 34"/>
              <a:gd name="T13" fmla="*/ 2147483646 h 21"/>
              <a:gd name="T14" fmla="*/ 2147483646 w 34"/>
              <a:gd name="T15" fmla="*/ 2147483646 h 21"/>
              <a:gd name="T16" fmla="*/ 2147483646 w 34"/>
              <a:gd name="T17" fmla="*/ 2147483646 h 21"/>
              <a:gd name="T18" fmla="*/ 2147483646 w 34"/>
              <a:gd name="T19" fmla="*/ 2147483646 h 21"/>
              <a:gd name="T20" fmla="*/ 2147483646 w 34"/>
              <a:gd name="T21" fmla="*/ 2147483646 h 21"/>
              <a:gd name="T22" fmla="*/ 2147483646 w 34"/>
              <a:gd name="T23" fmla="*/ 2147483646 h 21"/>
              <a:gd name="T24" fmla="*/ 2147483646 w 34"/>
              <a:gd name="T25" fmla="*/ 2147483646 h 21"/>
              <a:gd name="T26" fmla="*/ 2147483646 w 34"/>
              <a:gd name="T27" fmla="*/ 0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" h="21">
                <a:moveTo>
                  <a:pt x="30" y="0"/>
                </a:moveTo>
                <a:cubicBezTo>
                  <a:pt x="25" y="2"/>
                  <a:pt x="18" y="3"/>
                  <a:pt x="18" y="4"/>
                </a:cubicBezTo>
                <a:cubicBezTo>
                  <a:pt x="16" y="5"/>
                  <a:pt x="14" y="7"/>
                  <a:pt x="14" y="7"/>
                </a:cubicBezTo>
                <a:cubicBezTo>
                  <a:pt x="3" y="7"/>
                  <a:pt x="3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1" y="12"/>
                  <a:pt x="1" y="12"/>
                  <a:pt x="1" y="12"/>
                </a:cubicBezTo>
                <a:cubicBezTo>
                  <a:pt x="5" y="21"/>
                  <a:pt x="5" y="21"/>
                  <a:pt x="5" y="21"/>
                </a:cubicBezTo>
                <a:cubicBezTo>
                  <a:pt x="12" y="19"/>
                  <a:pt x="12" y="19"/>
                  <a:pt x="12" y="19"/>
                </a:cubicBezTo>
                <a:cubicBezTo>
                  <a:pt x="15" y="19"/>
                  <a:pt x="15" y="19"/>
                  <a:pt x="15" y="19"/>
                </a:cubicBezTo>
                <a:cubicBezTo>
                  <a:pt x="19" y="15"/>
                  <a:pt x="19" y="15"/>
                  <a:pt x="19" y="15"/>
                </a:cubicBezTo>
                <a:cubicBezTo>
                  <a:pt x="25" y="13"/>
                  <a:pt x="25" y="13"/>
                  <a:pt x="25" y="13"/>
                </a:cubicBezTo>
                <a:cubicBezTo>
                  <a:pt x="34" y="10"/>
                  <a:pt x="34" y="10"/>
                  <a:pt x="34" y="10"/>
                </a:cubicBezTo>
                <a:cubicBezTo>
                  <a:pt x="31" y="3"/>
                  <a:pt x="31" y="3"/>
                  <a:pt x="31" y="3"/>
                </a:cubicBezTo>
                <a:lnTo>
                  <a:pt x="3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1" name="Freeform 291"/>
          <p:cNvSpPr>
            <a:spLocks/>
          </p:cNvSpPr>
          <p:nvPr/>
        </p:nvSpPr>
        <p:spPr bwMode="auto">
          <a:xfrm>
            <a:off x="5378450" y="3813175"/>
            <a:ext cx="492125" cy="422275"/>
          </a:xfrm>
          <a:custGeom>
            <a:avLst/>
            <a:gdLst>
              <a:gd name="T0" fmla="*/ 2147483646 w 63"/>
              <a:gd name="T1" fmla="*/ 2147483646 h 54"/>
              <a:gd name="T2" fmla="*/ 2147483646 w 63"/>
              <a:gd name="T3" fmla="*/ 2147483646 h 54"/>
              <a:gd name="T4" fmla="*/ 2147483646 w 63"/>
              <a:gd name="T5" fmla="*/ 2147483646 h 54"/>
              <a:gd name="T6" fmla="*/ 2147483646 w 63"/>
              <a:gd name="T7" fmla="*/ 2147483646 h 54"/>
              <a:gd name="T8" fmla="*/ 2147483646 w 63"/>
              <a:gd name="T9" fmla="*/ 2147483646 h 54"/>
              <a:gd name="T10" fmla="*/ 2147483646 w 63"/>
              <a:gd name="T11" fmla="*/ 2147483646 h 54"/>
              <a:gd name="T12" fmla="*/ 2147483646 w 63"/>
              <a:gd name="T13" fmla="*/ 2147483646 h 54"/>
              <a:gd name="T14" fmla="*/ 2147483646 w 63"/>
              <a:gd name="T15" fmla="*/ 2147483646 h 54"/>
              <a:gd name="T16" fmla="*/ 2147483646 w 63"/>
              <a:gd name="T17" fmla="*/ 2147483646 h 54"/>
              <a:gd name="T18" fmla="*/ 2147483646 w 63"/>
              <a:gd name="T19" fmla="*/ 2147483646 h 54"/>
              <a:gd name="T20" fmla="*/ 2147483646 w 63"/>
              <a:gd name="T21" fmla="*/ 2147483646 h 54"/>
              <a:gd name="T22" fmla="*/ 2147483646 w 63"/>
              <a:gd name="T23" fmla="*/ 2147483646 h 54"/>
              <a:gd name="T24" fmla="*/ 2147483646 w 63"/>
              <a:gd name="T25" fmla="*/ 2147483646 h 54"/>
              <a:gd name="T26" fmla="*/ 2147483646 w 63"/>
              <a:gd name="T27" fmla="*/ 2147483646 h 54"/>
              <a:gd name="T28" fmla="*/ 2147483646 w 63"/>
              <a:gd name="T29" fmla="*/ 0 h 54"/>
              <a:gd name="T30" fmla="*/ 2147483646 w 63"/>
              <a:gd name="T31" fmla="*/ 0 h 54"/>
              <a:gd name="T32" fmla="*/ 2147483646 w 63"/>
              <a:gd name="T33" fmla="*/ 2147483646 h 54"/>
              <a:gd name="T34" fmla="*/ 2147483646 w 63"/>
              <a:gd name="T35" fmla="*/ 2147483646 h 54"/>
              <a:gd name="T36" fmla="*/ 2147483646 w 63"/>
              <a:gd name="T37" fmla="*/ 2147483646 h 54"/>
              <a:gd name="T38" fmla="*/ 2147483646 w 63"/>
              <a:gd name="T39" fmla="*/ 2147483646 h 54"/>
              <a:gd name="T40" fmla="*/ 2147483646 w 63"/>
              <a:gd name="T41" fmla="*/ 2147483646 h 54"/>
              <a:gd name="T42" fmla="*/ 2147483646 w 63"/>
              <a:gd name="T43" fmla="*/ 2147483646 h 54"/>
              <a:gd name="T44" fmla="*/ 0 w 63"/>
              <a:gd name="T45" fmla="*/ 2147483646 h 54"/>
              <a:gd name="T46" fmla="*/ 2147483646 w 63"/>
              <a:gd name="T47" fmla="*/ 2147483646 h 54"/>
              <a:gd name="T48" fmla="*/ 2147483646 w 63"/>
              <a:gd name="T49" fmla="*/ 2147483646 h 54"/>
              <a:gd name="T50" fmla="*/ 2147483646 w 63"/>
              <a:gd name="T51" fmla="*/ 2147483646 h 54"/>
              <a:gd name="T52" fmla="*/ 2147483646 w 63"/>
              <a:gd name="T53" fmla="*/ 2147483646 h 54"/>
              <a:gd name="T54" fmla="*/ 2147483646 w 63"/>
              <a:gd name="T55" fmla="*/ 2147483646 h 54"/>
              <a:gd name="T56" fmla="*/ 2147483646 w 63"/>
              <a:gd name="T57" fmla="*/ 2147483646 h 54"/>
              <a:gd name="T58" fmla="*/ 2147483646 w 63"/>
              <a:gd name="T59" fmla="*/ 2147483646 h 54"/>
              <a:gd name="T60" fmla="*/ 2147483646 w 63"/>
              <a:gd name="T61" fmla="*/ 2147483646 h 54"/>
              <a:gd name="T62" fmla="*/ 2147483646 w 63"/>
              <a:gd name="T63" fmla="*/ 2147483646 h 54"/>
              <a:gd name="T64" fmla="*/ 2147483646 w 63"/>
              <a:gd name="T65" fmla="*/ 2147483646 h 54"/>
              <a:gd name="T66" fmla="*/ 2147483646 w 63"/>
              <a:gd name="T67" fmla="*/ 2147483646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" h="54">
                <a:moveTo>
                  <a:pt x="63" y="34"/>
                </a:moveTo>
                <a:cubicBezTo>
                  <a:pt x="55" y="32"/>
                  <a:pt x="55" y="32"/>
                  <a:pt x="55" y="32"/>
                </a:cubicBezTo>
                <a:cubicBezTo>
                  <a:pt x="52" y="28"/>
                  <a:pt x="52" y="28"/>
                  <a:pt x="52" y="28"/>
                </a:cubicBezTo>
                <a:cubicBezTo>
                  <a:pt x="53" y="25"/>
                  <a:pt x="53" y="25"/>
                  <a:pt x="53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48" y="23"/>
                  <a:pt x="48" y="23"/>
                  <a:pt x="48" y="23"/>
                </a:cubicBezTo>
                <a:cubicBezTo>
                  <a:pt x="46" y="17"/>
                  <a:pt x="46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2" y="12"/>
                  <a:pt x="42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6" y="10"/>
                  <a:pt x="36" y="10"/>
                  <a:pt x="36" y="10"/>
                </a:cubicBezTo>
                <a:cubicBezTo>
                  <a:pt x="28" y="9"/>
                  <a:pt x="28" y="9"/>
                  <a:pt x="28" y="9"/>
                </a:cubicBezTo>
                <a:cubicBezTo>
                  <a:pt x="25" y="6"/>
                  <a:pt x="25" y="6"/>
                  <a:pt x="25" y="6"/>
                </a:cubicBezTo>
                <a:cubicBezTo>
                  <a:pt x="15" y="1"/>
                  <a:pt x="15" y="1"/>
                  <a:pt x="15" y="1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1"/>
                  <a:pt x="10" y="1"/>
                  <a:pt x="10" y="1"/>
                </a:cubicBezTo>
                <a:cubicBezTo>
                  <a:pt x="6" y="2"/>
                  <a:pt x="6" y="2"/>
                  <a:pt x="6" y="2"/>
                </a:cubicBezTo>
                <a:cubicBezTo>
                  <a:pt x="8" y="7"/>
                  <a:pt x="8" y="7"/>
                  <a:pt x="8" y="7"/>
                </a:cubicBezTo>
                <a:cubicBezTo>
                  <a:pt x="7" y="9"/>
                  <a:pt x="7" y="9"/>
                  <a:pt x="7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11"/>
                  <a:pt x="2" y="11"/>
                  <a:pt x="2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5"/>
                  <a:pt x="2" y="15"/>
                  <a:pt x="2" y="15"/>
                </a:cubicBezTo>
                <a:cubicBezTo>
                  <a:pt x="9" y="29"/>
                  <a:pt x="9" y="29"/>
                  <a:pt x="9" y="29"/>
                </a:cubicBezTo>
                <a:cubicBezTo>
                  <a:pt x="13" y="33"/>
                  <a:pt x="13" y="33"/>
                  <a:pt x="13" y="33"/>
                </a:cubicBezTo>
                <a:cubicBezTo>
                  <a:pt x="15" y="39"/>
                  <a:pt x="15" y="39"/>
                  <a:pt x="15" y="39"/>
                </a:cubicBezTo>
                <a:cubicBezTo>
                  <a:pt x="17" y="46"/>
                  <a:pt x="17" y="46"/>
                  <a:pt x="17" y="46"/>
                </a:cubicBezTo>
                <a:cubicBezTo>
                  <a:pt x="24" y="53"/>
                  <a:pt x="24" y="53"/>
                  <a:pt x="24" y="53"/>
                </a:cubicBezTo>
                <a:cubicBezTo>
                  <a:pt x="24" y="54"/>
                  <a:pt x="24" y="54"/>
                  <a:pt x="24" y="54"/>
                </a:cubicBezTo>
                <a:cubicBezTo>
                  <a:pt x="27" y="53"/>
                  <a:pt x="27" y="53"/>
                  <a:pt x="27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53"/>
                  <a:pt x="40" y="51"/>
                  <a:pt x="42" y="50"/>
                </a:cubicBezTo>
                <a:cubicBezTo>
                  <a:pt x="42" y="49"/>
                  <a:pt x="49" y="48"/>
                  <a:pt x="54" y="46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2" name="Freeform 292"/>
          <p:cNvSpPr>
            <a:spLocks/>
          </p:cNvSpPr>
          <p:nvPr/>
        </p:nvSpPr>
        <p:spPr bwMode="auto">
          <a:xfrm>
            <a:off x="5800725" y="4079875"/>
            <a:ext cx="77788" cy="92075"/>
          </a:xfrm>
          <a:custGeom>
            <a:avLst/>
            <a:gdLst>
              <a:gd name="T0" fmla="*/ 0 w 10"/>
              <a:gd name="T1" fmla="*/ 2147483646 h 12"/>
              <a:gd name="T2" fmla="*/ 2147483646 w 10"/>
              <a:gd name="T3" fmla="*/ 2147483646 h 12"/>
              <a:gd name="T4" fmla="*/ 2147483646 w 10"/>
              <a:gd name="T5" fmla="*/ 2147483646 h 12"/>
              <a:gd name="T6" fmla="*/ 2147483646 w 10"/>
              <a:gd name="T7" fmla="*/ 0 h 12"/>
              <a:gd name="T8" fmla="*/ 2147483646 w 1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2">
                <a:moveTo>
                  <a:pt x="0" y="12"/>
                </a:moveTo>
                <a:cubicBezTo>
                  <a:pt x="3" y="12"/>
                  <a:pt x="4" y="11"/>
                  <a:pt x="4" y="11"/>
                </a:cubicBezTo>
                <a:cubicBezTo>
                  <a:pt x="9" y="7"/>
                  <a:pt x="9" y="7"/>
                  <a:pt x="9" y="7"/>
                </a:cubicBezTo>
                <a:cubicBezTo>
                  <a:pt x="10" y="0"/>
                  <a:pt x="10" y="0"/>
                  <a:pt x="10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3" name="Freeform 293"/>
          <p:cNvSpPr>
            <a:spLocks/>
          </p:cNvSpPr>
          <p:nvPr/>
        </p:nvSpPr>
        <p:spPr bwMode="auto">
          <a:xfrm>
            <a:off x="5462588" y="3657600"/>
            <a:ext cx="249237" cy="250825"/>
          </a:xfrm>
          <a:custGeom>
            <a:avLst/>
            <a:gdLst>
              <a:gd name="T0" fmla="*/ 2147483646 w 192"/>
              <a:gd name="T1" fmla="*/ 2147483646 h 192"/>
              <a:gd name="T2" fmla="*/ 2147483646 w 192"/>
              <a:gd name="T3" fmla="*/ 2147483646 h 192"/>
              <a:gd name="T4" fmla="*/ 2147483646 w 192"/>
              <a:gd name="T5" fmla="*/ 2147483646 h 192"/>
              <a:gd name="T6" fmla="*/ 2147483646 w 192"/>
              <a:gd name="T7" fmla="*/ 2147483646 h 192"/>
              <a:gd name="T8" fmla="*/ 2147483646 w 192"/>
              <a:gd name="T9" fmla="*/ 2147483646 h 192"/>
              <a:gd name="T10" fmla="*/ 2147483646 w 192"/>
              <a:gd name="T11" fmla="*/ 0 h 192"/>
              <a:gd name="T12" fmla="*/ 2147483646 w 192"/>
              <a:gd name="T13" fmla="*/ 2147483646 h 192"/>
              <a:gd name="T14" fmla="*/ 2147483646 w 192"/>
              <a:gd name="T15" fmla="*/ 2147483646 h 192"/>
              <a:gd name="T16" fmla="*/ 2147483646 w 192"/>
              <a:gd name="T17" fmla="*/ 2147483646 h 192"/>
              <a:gd name="T18" fmla="*/ 2147483646 w 192"/>
              <a:gd name="T19" fmla="*/ 2147483646 h 192"/>
              <a:gd name="T20" fmla="*/ 2147483646 w 192"/>
              <a:gd name="T21" fmla="*/ 2147483646 h 192"/>
              <a:gd name="T22" fmla="*/ 0 w 192"/>
              <a:gd name="T23" fmla="*/ 2147483646 h 192"/>
              <a:gd name="T24" fmla="*/ 0 w 192"/>
              <a:gd name="T25" fmla="*/ 2147483646 h 192"/>
              <a:gd name="T26" fmla="*/ 2147483646 w 192"/>
              <a:gd name="T27" fmla="*/ 2147483646 h 192"/>
              <a:gd name="T28" fmla="*/ 2147483646 w 192"/>
              <a:gd name="T29" fmla="*/ 2147483646 h 192"/>
              <a:gd name="T30" fmla="*/ 2147483646 w 192"/>
              <a:gd name="T31" fmla="*/ 2147483646 h 192"/>
              <a:gd name="T32" fmla="*/ 2147483646 w 192"/>
              <a:gd name="T33" fmla="*/ 2147483646 h 192"/>
              <a:gd name="T34" fmla="*/ 2147483646 w 192"/>
              <a:gd name="T35" fmla="*/ 2147483646 h 192"/>
              <a:gd name="T36" fmla="*/ 2147483646 w 192"/>
              <a:gd name="T37" fmla="*/ 2147483646 h 192"/>
              <a:gd name="T38" fmla="*/ 2147483646 w 192"/>
              <a:gd name="T39" fmla="*/ 2147483646 h 192"/>
              <a:gd name="T40" fmla="*/ 2147483646 w 192"/>
              <a:gd name="T41" fmla="*/ 2147483646 h 192"/>
              <a:gd name="T42" fmla="*/ 2147483646 w 192"/>
              <a:gd name="T43" fmla="*/ 2147483646 h 192"/>
              <a:gd name="T44" fmla="*/ 2147483646 w 192"/>
              <a:gd name="T45" fmla="*/ 2147483646 h 1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2" h="192">
                <a:moveTo>
                  <a:pt x="168" y="120"/>
                </a:moveTo>
                <a:lnTo>
                  <a:pt x="132" y="90"/>
                </a:lnTo>
                <a:lnTo>
                  <a:pt x="132" y="66"/>
                </a:lnTo>
                <a:lnTo>
                  <a:pt x="138" y="42"/>
                </a:lnTo>
                <a:lnTo>
                  <a:pt x="114" y="6"/>
                </a:lnTo>
                <a:lnTo>
                  <a:pt x="102" y="0"/>
                </a:lnTo>
                <a:lnTo>
                  <a:pt x="72" y="6"/>
                </a:lnTo>
                <a:lnTo>
                  <a:pt x="66" y="6"/>
                </a:lnTo>
                <a:lnTo>
                  <a:pt x="66" y="12"/>
                </a:lnTo>
                <a:lnTo>
                  <a:pt x="54" y="30"/>
                </a:lnTo>
                <a:lnTo>
                  <a:pt x="42" y="72"/>
                </a:lnTo>
                <a:lnTo>
                  <a:pt x="0" y="96"/>
                </a:lnTo>
                <a:lnTo>
                  <a:pt x="0" y="120"/>
                </a:lnTo>
                <a:lnTo>
                  <a:pt x="24" y="126"/>
                </a:lnTo>
                <a:lnTo>
                  <a:pt x="84" y="156"/>
                </a:lnTo>
                <a:lnTo>
                  <a:pt x="102" y="174"/>
                </a:lnTo>
                <a:lnTo>
                  <a:pt x="150" y="180"/>
                </a:lnTo>
                <a:lnTo>
                  <a:pt x="168" y="192"/>
                </a:lnTo>
                <a:lnTo>
                  <a:pt x="186" y="192"/>
                </a:lnTo>
                <a:lnTo>
                  <a:pt x="180" y="180"/>
                </a:lnTo>
                <a:lnTo>
                  <a:pt x="192" y="174"/>
                </a:lnTo>
                <a:lnTo>
                  <a:pt x="180" y="150"/>
                </a:lnTo>
                <a:lnTo>
                  <a:pt x="168" y="1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4" name="Freeform 294"/>
          <p:cNvSpPr>
            <a:spLocks/>
          </p:cNvSpPr>
          <p:nvPr/>
        </p:nvSpPr>
        <p:spPr bwMode="auto">
          <a:xfrm>
            <a:off x="5605463" y="3589338"/>
            <a:ext cx="469900" cy="427037"/>
          </a:xfrm>
          <a:custGeom>
            <a:avLst/>
            <a:gdLst>
              <a:gd name="T0" fmla="*/ 2147483646 w 60"/>
              <a:gd name="T1" fmla="*/ 2147483646 h 55"/>
              <a:gd name="T2" fmla="*/ 2147483646 w 60"/>
              <a:gd name="T3" fmla="*/ 2147483646 h 55"/>
              <a:gd name="T4" fmla="*/ 2147483646 w 60"/>
              <a:gd name="T5" fmla="*/ 2147483646 h 55"/>
              <a:gd name="T6" fmla="*/ 2147483646 w 60"/>
              <a:gd name="T7" fmla="*/ 2147483646 h 55"/>
              <a:gd name="T8" fmla="*/ 2147483646 w 60"/>
              <a:gd name="T9" fmla="*/ 2147483646 h 55"/>
              <a:gd name="T10" fmla="*/ 2147483646 w 60"/>
              <a:gd name="T11" fmla="*/ 2147483646 h 55"/>
              <a:gd name="T12" fmla="*/ 2147483646 w 60"/>
              <a:gd name="T13" fmla="*/ 2147483646 h 55"/>
              <a:gd name="T14" fmla="*/ 2147483646 w 60"/>
              <a:gd name="T15" fmla="*/ 2147483646 h 55"/>
              <a:gd name="T16" fmla="*/ 2147483646 w 60"/>
              <a:gd name="T17" fmla="*/ 2147483646 h 55"/>
              <a:gd name="T18" fmla="*/ 2147483646 w 60"/>
              <a:gd name="T19" fmla="*/ 2147483646 h 55"/>
              <a:gd name="T20" fmla="*/ 2147483646 w 60"/>
              <a:gd name="T21" fmla="*/ 2147483646 h 55"/>
              <a:gd name="T22" fmla="*/ 2147483646 w 60"/>
              <a:gd name="T23" fmla="*/ 2147483646 h 55"/>
              <a:gd name="T24" fmla="*/ 2147483646 w 60"/>
              <a:gd name="T25" fmla="*/ 2147483646 h 55"/>
              <a:gd name="T26" fmla="*/ 2147483646 w 60"/>
              <a:gd name="T27" fmla="*/ 2147483646 h 55"/>
              <a:gd name="T28" fmla="*/ 2147483646 w 60"/>
              <a:gd name="T29" fmla="*/ 2147483646 h 55"/>
              <a:gd name="T30" fmla="*/ 2147483646 w 60"/>
              <a:gd name="T31" fmla="*/ 2147483646 h 55"/>
              <a:gd name="T32" fmla="*/ 2147483646 w 60"/>
              <a:gd name="T33" fmla="*/ 2147483646 h 55"/>
              <a:gd name="T34" fmla="*/ 2147483646 w 60"/>
              <a:gd name="T35" fmla="*/ 2147483646 h 55"/>
              <a:gd name="T36" fmla="*/ 2147483646 w 60"/>
              <a:gd name="T37" fmla="*/ 2147483646 h 55"/>
              <a:gd name="T38" fmla="*/ 2147483646 w 60"/>
              <a:gd name="T39" fmla="*/ 2147483646 h 55"/>
              <a:gd name="T40" fmla="*/ 2147483646 w 60"/>
              <a:gd name="T41" fmla="*/ 0 h 55"/>
              <a:gd name="T42" fmla="*/ 2147483646 w 60"/>
              <a:gd name="T43" fmla="*/ 2147483646 h 55"/>
              <a:gd name="T44" fmla="*/ 2147483646 w 60"/>
              <a:gd name="T45" fmla="*/ 2147483646 h 55"/>
              <a:gd name="T46" fmla="*/ 0 w 60"/>
              <a:gd name="T47" fmla="*/ 0 h 55"/>
              <a:gd name="T48" fmla="*/ 0 w 60"/>
              <a:gd name="T49" fmla="*/ 0 h 55"/>
              <a:gd name="T50" fmla="*/ 0 w 60"/>
              <a:gd name="T51" fmla="*/ 2147483646 h 55"/>
              <a:gd name="T52" fmla="*/ 2147483646 w 60"/>
              <a:gd name="T53" fmla="*/ 2147483646 h 55"/>
              <a:gd name="T54" fmla="*/ 2147483646 w 60"/>
              <a:gd name="T55" fmla="*/ 2147483646 h 55"/>
              <a:gd name="T56" fmla="*/ 2147483646 w 60"/>
              <a:gd name="T57" fmla="*/ 2147483646 h 55"/>
              <a:gd name="T58" fmla="*/ 2147483646 w 60"/>
              <a:gd name="T59" fmla="*/ 2147483646 h 55"/>
              <a:gd name="T60" fmla="*/ 2147483646 w 60"/>
              <a:gd name="T61" fmla="*/ 2147483646 h 55"/>
              <a:gd name="T62" fmla="*/ 2147483646 w 60"/>
              <a:gd name="T63" fmla="*/ 2147483646 h 55"/>
              <a:gd name="T64" fmla="*/ 2147483646 w 60"/>
              <a:gd name="T65" fmla="*/ 2147483646 h 55"/>
              <a:gd name="T66" fmla="*/ 2147483646 w 60"/>
              <a:gd name="T67" fmla="*/ 2147483646 h 55"/>
              <a:gd name="T68" fmla="*/ 2147483646 w 60"/>
              <a:gd name="T69" fmla="*/ 2147483646 h 55"/>
              <a:gd name="T70" fmla="*/ 2147483646 w 60"/>
              <a:gd name="T71" fmla="*/ 2147483646 h 55"/>
              <a:gd name="T72" fmla="*/ 2147483646 w 60"/>
              <a:gd name="T73" fmla="*/ 2147483646 h 55"/>
              <a:gd name="T74" fmla="*/ 2147483646 w 60"/>
              <a:gd name="T75" fmla="*/ 2147483646 h 55"/>
              <a:gd name="T76" fmla="*/ 2147483646 w 60"/>
              <a:gd name="T77" fmla="*/ 2147483646 h 55"/>
              <a:gd name="T78" fmla="*/ 2147483646 w 60"/>
              <a:gd name="T79" fmla="*/ 2147483646 h 55"/>
              <a:gd name="T80" fmla="*/ 2147483646 w 60"/>
              <a:gd name="T81" fmla="*/ 2147483646 h 55"/>
              <a:gd name="T82" fmla="*/ 2147483646 w 60"/>
              <a:gd name="T83" fmla="*/ 2147483646 h 55"/>
              <a:gd name="T84" fmla="*/ 2147483646 w 60"/>
              <a:gd name="T85" fmla="*/ 2147483646 h 55"/>
              <a:gd name="T86" fmla="*/ 2147483646 w 60"/>
              <a:gd name="T87" fmla="*/ 2147483646 h 55"/>
              <a:gd name="T88" fmla="*/ 2147483646 w 60"/>
              <a:gd name="T89" fmla="*/ 2147483646 h 55"/>
              <a:gd name="T90" fmla="*/ 2147483646 w 60"/>
              <a:gd name="T91" fmla="*/ 2147483646 h 55"/>
              <a:gd name="T92" fmla="*/ 2147483646 w 60"/>
              <a:gd name="T93" fmla="*/ 2147483646 h 55"/>
              <a:gd name="T94" fmla="*/ 2147483646 w 60"/>
              <a:gd name="T95" fmla="*/ 2147483646 h 55"/>
              <a:gd name="T96" fmla="*/ 2147483646 w 60"/>
              <a:gd name="T97" fmla="*/ 2147483646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0" h="55">
                <a:moveTo>
                  <a:pt x="53" y="38"/>
                </a:moveTo>
                <a:cubicBezTo>
                  <a:pt x="53" y="38"/>
                  <a:pt x="53" y="38"/>
                  <a:pt x="53" y="38"/>
                </a:cubicBezTo>
                <a:cubicBezTo>
                  <a:pt x="55" y="32"/>
                  <a:pt x="55" y="32"/>
                  <a:pt x="55" y="32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5"/>
                  <a:pt x="51" y="25"/>
                  <a:pt x="51" y="25"/>
                </a:cubicBezTo>
                <a:cubicBezTo>
                  <a:pt x="52" y="21"/>
                  <a:pt x="52" y="21"/>
                  <a:pt x="52" y="21"/>
                </a:cubicBezTo>
                <a:cubicBezTo>
                  <a:pt x="53" y="12"/>
                  <a:pt x="53" y="12"/>
                  <a:pt x="53" y="12"/>
                </a:cubicBezTo>
                <a:cubicBezTo>
                  <a:pt x="49" y="11"/>
                  <a:pt x="49" y="11"/>
                  <a:pt x="49" y="11"/>
                </a:cubicBezTo>
                <a:cubicBezTo>
                  <a:pt x="45" y="8"/>
                  <a:pt x="45" y="8"/>
                  <a:pt x="45" y="8"/>
                </a:cubicBezTo>
                <a:cubicBezTo>
                  <a:pt x="40" y="5"/>
                  <a:pt x="40" y="5"/>
                  <a:pt x="40" y="5"/>
                </a:cubicBezTo>
                <a:cubicBezTo>
                  <a:pt x="36" y="6"/>
                  <a:pt x="36" y="6"/>
                  <a:pt x="36" y="6"/>
                </a:cubicBezTo>
                <a:cubicBezTo>
                  <a:pt x="31" y="8"/>
                  <a:pt x="31" y="8"/>
                  <a:pt x="31" y="8"/>
                </a:cubicBezTo>
                <a:cubicBezTo>
                  <a:pt x="30" y="10"/>
                  <a:pt x="30" y="10"/>
                  <a:pt x="30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19" y="9"/>
                  <a:pt x="19" y="9"/>
                  <a:pt x="19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6"/>
                  <a:pt x="15" y="6"/>
                  <a:pt x="15" y="6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2" y="2"/>
                  <a:pt x="12" y="2"/>
                </a:cubicBezTo>
                <a:cubicBezTo>
                  <a:pt x="10" y="0"/>
                  <a:pt x="10" y="0"/>
                  <a:pt x="10" y="0"/>
                </a:cubicBezTo>
                <a:cubicBezTo>
                  <a:pt x="6" y="3"/>
                  <a:pt x="6" y="3"/>
                  <a:pt x="6" y="3"/>
                </a:cubicBezTo>
                <a:cubicBezTo>
                  <a:pt x="3" y="2"/>
                  <a:pt x="3" y="2"/>
                  <a:pt x="3" y="2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6"/>
                  <a:pt x="0" y="7"/>
                </a:cubicBezTo>
                <a:cubicBezTo>
                  <a:pt x="0" y="7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5" y="16"/>
                  <a:pt x="5" y="16"/>
                  <a:pt x="5" y="16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4"/>
                  <a:pt x="4" y="24"/>
                  <a:pt x="4" y="24"/>
                </a:cubicBezTo>
                <a:cubicBezTo>
                  <a:pt x="10" y="29"/>
                  <a:pt x="10" y="29"/>
                  <a:pt x="10" y="29"/>
                </a:cubicBezTo>
                <a:cubicBezTo>
                  <a:pt x="12" y="34"/>
                  <a:pt x="12" y="34"/>
                  <a:pt x="12" y="34"/>
                </a:cubicBezTo>
                <a:cubicBezTo>
                  <a:pt x="14" y="38"/>
                  <a:pt x="14" y="38"/>
                  <a:pt x="14" y="38"/>
                </a:cubicBezTo>
                <a:cubicBezTo>
                  <a:pt x="15" y="36"/>
                  <a:pt x="15" y="36"/>
                  <a:pt x="15" y="36"/>
                </a:cubicBezTo>
                <a:cubicBezTo>
                  <a:pt x="19" y="39"/>
                  <a:pt x="19" y="39"/>
                  <a:pt x="19" y="39"/>
                </a:cubicBezTo>
                <a:cubicBezTo>
                  <a:pt x="23" y="44"/>
                  <a:pt x="23" y="44"/>
                  <a:pt x="23" y="44"/>
                </a:cubicBezTo>
                <a:cubicBezTo>
                  <a:pt x="28" y="48"/>
                  <a:pt x="28" y="48"/>
                  <a:pt x="28" y="48"/>
                </a:cubicBezTo>
                <a:cubicBezTo>
                  <a:pt x="34" y="49"/>
                  <a:pt x="34" y="49"/>
                  <a:pt x="34" y="49"/>
                </a:cubicBezTo>
                <a:cubicBezTo>
                  <a:pt x="39" y="48"/>
                  <a:pt x="39" y="48"/>
                  <a:pt x="39" y="48"/>
                </a:cubicBezTo>
                <a:cubicBezTo>
                  <a:pt x="42" y="52"/>
                  <a:pt x="42" y="52"/>
                  <a:pt x="42" y="52"/>
                </a:cubicBezTo>
                <a:cubicBezTo>
                  <a:pt x="53" y="55"/>
                  <a:pt x="53" y="55"/>
                  <a:pt x="53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1"/>
                  <a:pt x="55" y="51"/>
                  <a:pt x="55" y="51"/>
                </a:cubicBezTo>
                <a:cubicBezTo>
                  <a:pt x="60" y="49"/>
                  <a:pt x="60" y="49"/>
                  <a:pt x="60" y="49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4"/>
                  <a:pt x="58" y="44"/>
                  <a:pt x="58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8"/>
                  <a:pt x="53" y="38"/>
                  <a:pt x="53" y="38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5" name="Freeform 299"/>
          <p:cNvSpPr>
            <a:spLocks/>
          </p:cNvSpPr>
          <p:nvPr/>
        </p:nvSpPr>
        <p:spPr bwMode="auto">
          <a:xfrm>
            <a:off x="5013325" y="2963863"/>
            <a:ext cx="158750" cy="107950"/>
          </a:xfrm>
          <a:custGeom>
            <a:avLst/>
            <a:gdLst>
              <a:gd name="T0" fmla="*/ 2147483646 w 20"/>
              <a:gd name="T1" fmla="*/ 2147483646 h 14"/>
              <a:gd name="T2" fmla="*/ 2147483646 w 20"/>
              <a:gd name="T3" fmla="*/ 2147483646 h 14"/>
              <a:gd name="T4" fmla="*/ 2147483646 w 20"/>
              <a:gd name="T5" fmla="*/ 0 h 14"/>
              <a:gd name="T6" fmla="*/ 2147483646 w 20"/>
              <a:gd name="T7" fmla="*/ 2147483646 h 14"/>
              <a:gd name="T8" fmla="*/ 2147483646 w 20"/>
              <a:gd name="T9" fmla="*/ 0 h 14"/>
              <a:gd name="T10" fmla="*/ 2147483646 w 20"/>
              <a:gd name="T11" fmla="*/ 0 h 14"/>
              <a:gd name="T12" fmla="*/ 2147483646 w 20"/>
              <a:gd name="T13" fmla="*/ 2147483646 h 14"/>
              <a:gd name="T14" fmla="*/ 2147483646 w 20"/>
              <a:gd name="T15" fmla="*/ 2147483646 h 14"/>
              <a:gd name="T16" fmla="*/ 0 w 20"/>
              <a:gd name="T17" fmla="*/ 2147483646 h 14"/>
              <a:gd name="T18" fmla="*/ 2147483646 w 20"/>
              <a:gd name="T19" fmla="*/ 2147483646 h 14"/>
              <a:gd name="T20" fmla="*/ 2147483646 w 20"/>
              <a:gd name="T21" fmla="*/ 2147483646 h 14"/>
              <a:gd name="T22" fmla="*/ 2147483646 w 20"/>
              <a:gd name="T23" fmla="*/ 2147483646 h 14"/>
              <a:gd name="T24" fmla="*/ 2147483646 w 20"/>
              <a:gd name="T25" fmla="*/ 2147483646 h 14"/>
              <a:gd name="T26" fmla="*/ 2147483646 w 20"/>
              <a:gd name="T27" fmla="*/ 2147483646 h 14"/>
              <a:gd name="T28" fmla="*/ 2147483646 w 20"/>
              <a:gd name="T29" fmla="*/ 2147483646 h 14"/>
              <a:gd name="T30" fmla="*/ 2147483646 w 20"/>
              <a:gd name="T31" fmla="*/ 2147483646 h 14"/>
              <a:gd name="T32" fmla="*/ 2147483646 w 20"/>
              <a:gd name="T33" fmla="*/ 2147483646 h 14"/>
              <a:gd name="T34" fmla="*/ 2147483646 w 20"/>
              <a:gd name="T35" fmla="*/ 2147483646 h 14"/>
              <a:gd name="T36" fmla="*/ 2147483646 w 20"/>
              <a:gd name="T37" fmla="*/ 2147483646 h 14"/>
              <a:gd name="T38" fmla="*/ 2147483646 w 20"/>
              <a:gd name="T39" fmla="*/ 2147483646 h 14"/>
              <a:gd name="T40" fmla="*/ 2147483646 w 20"/>
              <a:gd name="T41" fmla="*/ 2147483646 h 14"/>
              <a:gd name="T42" fmla="*/ 2147483646 w 20"/>
              <a:gd name="T43" fmla="*/ 2147483646 h 14"/>
              <a:gd name="T44" fmla="*/ 2147483646 w 20"/>
              <a:gd name="T45" fmla="*/ 2147483646 h 1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0" h="14">
                <a:moveTo>
                  <a:pt x="19" y="4"/>
                </a:moveTo>
                <a:cubicBezTo>
                  <a:pt x="17" y="2"/>
                  <a:pt x="17" y="2"/>
                  <a:pt x="17" y="2"/>
                </a:cubicBezTo>
                <a:cubicBezTo>
                  <a:pt x="15" y="0"/>
                  <a:pt x="15" y="0"/>
                  <a:pt x="15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9" y="0"/>
                  <a:pt x="9" y="0"/>
                  <a:pt x="9" y="0"/>
                </a:cubicBezTo>
                <a:cubicBezTo>
                  <a:pt x="5" y="0"/>
                  <a:pt x="5" y="0"/>
                  <a:pt x="5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3"/>
                  <a:pt x="1" y="5"/>
                  <a:pt x="1" y="5"/>
                </a:cubicBezTo>
                <a:cubicBezTo>
                  <a:pt x="0" y="6"/>
                  <a:pt x="0" y="6"/>
                  <a:pt x="0" y="6"/>
                </a:cubicBezTo>
                <a:cubicBezTo>
                  <a:pt x="2" y="6"/>
                  <a:pt x="2" y="6"/>
                  <a:pt x="2" y="6"/>
                </a:cubicBezTo>
                <a:cubicBezTo>
                  <a:pt x="4" y="7"/>
                  <a:pt x="4" y="7"/>
                  <a:pt x="4" y="7"/>
                </a:cubicBezTo>
                <a:cubicBezTo>
                  <a:pt x="6" y="8"/>
                  <a:pt x="6" y="8"/>
                  <a:pt x="6" y="8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9" y="14"/>
                  <a:pt x="9" y="14"/>
                  <a:pt x="9" y="14"/>
                </a:cubicBezTo>
                <a:cubicBezTo>
                  <a:pt x="11" y="13"/>
                  <a:pt x="11" y="13"/>
                  <a:pt x="11" y="13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5" y="12"/>
                  <a:pt x="16" y="12"/>
                </a:cubicBezTo>
                <a:cubicBezTo>
                  <a:pt x="17" y="12"/>
                  <a:pt x="16" y="9"/>
                  <a:pt x="16" y="9"/>
                </a:cubicBezTo>
                <a:cubicBezTo>
                  <a:pt x="18" y="7"/>
                  <a:pt x="18" y="7"/>
                  <a:pt x="18" y="7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4"/>
                  <a:pt x="19" y="4"/>
                  <a:pt x="19" y="4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6" name="Freeform 300"/>
          <p:cNvSpPr>
            <a:spLocks/>
          </p:cNvSpPr>
          <p:nvPr/>
        </p:nvSpPr>
        <p:spPr bwMode="auto">
          <a:xfrm>
            <a:off x="5083175" y="2814638"/>
            <a:ext cx="119063" cy="101600"/>
          </a:xfrm>
          <a:custGeom>
            <a:avLst/>
            <a:gdLst>
              <a:gd name="T0" fmla="*/ 2147483646 w 90"/>
              <a:gd name="T1" fmla="*/ 2147483646 h 78"/>
              <a:gd name="T2" fmla="*/ 2147483646 w 90"/>
              <a:gd name="T3" fmla="*/ 2147483646 h 78"/>
              <a:gd name="T4" fmla="*/ 2147483646 w 90"/>
              <a:gd name="T5" fmla="*/ 2147483646 h 78"/>
              <a:gd name="T6" fmla="*/ 2147483646 w 90"/>
              <a:gd name="T7" fmla="*/ 2147483646 h 78"/>
              <a:gd name="T8" fmla="*/ 2147483646 w 90"/>
              <a:gd name="T9" fmla="*/ 2147483646 h 78"/>
              <a:gd name="T10" fmla="*/ 2147483646 w 90"/>
              <a:gd name="T11" fmla="*/ 0 h 78"/>
              <a:gd name="T12" fmla="*/ 2147483646 w 90"/>
              <a:gd name="T13" fmla="*/ 0 h 78"/>
              <a:gd name="T14" fmla="*/ 2147483646 w 90"/>
              <a:gd name="T15" fmla="*/ 0 h 78"/>
              <a:gd name="T16" fmla="*/ 0 w 90"/>
              <a:gd name="T17" fmla="*/ 2147483646 h 78"/>
              <a:gd name="T18" fmla="*/ 0 w 90"/>
              <a:gd name="T19" fmla="*/ 2147483646 h 78"/>
              <a:gd name="T20" fmla="*/ 2147483646 w 90"/>
              <a:gd name="T21" fmla="*/ 2147483646 h 78"/>
              <a:gd name="T22" fmla="*/ 2147483646 w 90"/>
              <a:gd name="T23" fmla="*/ 2147483646 h 78"/>
              <a:gd name="T24" fmla="*/ 2147483646 w 90"/>
              <a:gd name="T25" fmla="*/ 2147483646 h 78"/>
              <a:gd name="T26" fmla="*/ 2147483646 w 90"/>
              <a:gd name="T27" fmla="*/ 2147483646 h 78"/>
              <a:gd name="T28" fmla="*/ 2147483646 w 90"/>
              <a:gd name="T29" fmla="*/ 2147483646 h 78"/>
              <a:gd name="T30" fmla="*/ 2147483646 w 90"/>
              <a:gd name="T31" fmla="*/ 2147483646 h 7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" h="78">
                <a:moveTo>
                  <a:pt x="54" y="66"/>
                </a:moveTo>
                <a:lnTo>
                  <a:pt x="78" y="78"/>
                </a:lnTo>
                <a:lnTo>
                  <a:pt x="84" y="42"/>
                </a:lnTo>
                <a:lnTo>
                  <a:pt x="84" y="30"/>
                </a:lnTo>
                <a:lnTo>
                  <a:pt x="90" y="6"/>
                </a:lnTo>
                <a:lnTo>
                  <a:pt x="84" y="0"/>
                </a:lnTo>
                <a:lnTo>
                  <a:pt x="72" y="0"/>
                </a:lnTo>
                <a:lnTo>
                  <a:pt x="36" y="0"/>
                </a:lnTo>
                <a:lnTo>
                  <a:pt x="0" y="18"/>
                </a:lnTo>
                <a:lnTo>
                  <a:pt x="0" y="30"/>
                </a:lnTo>
                <a:lnTo>
                  <a:pt x="6" y="42"/>
                </a:lnTo>
                <a:lnTo>
                  <a:pt x="12" y="48"/>
                </a:lnTo>
                <a:lnTo>
                  <a:pt x="18" y="54"/>
                </a:lnTo>
                <a:lnTo>
                  <a:pt x="12" y="60"/>
                </a:lnTo>
                <a:lnTo>
                  <a:pt x="36" y="54"/>
                </a:lnTo>
                <a:lnTo>
                  <a:pt x="54" y="6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7" name="Freeform 301"/>
          <p:cNvSpPr>
            <a:spLocks/>
          </p:cNvSpPr>
          <p:nvPr/>
        </p:nvSpPr>
        <p:spPr bwMode="auto">
          <a:xfrm>
            <a:off x="5078413" y="2971800"/>
            <a:ext cx="233362" cy="211138"/>
          </a:xfrm>
          <a:custGeom>
            <a:avLst/>
            <a:gdLst>
              <a:gd name="T0" fmla="*/ 2147483646 w 30"/>
              <a:gd name="T1" fmla="*/ 2147483646 h 27"/>
              <a:gd name="T2" fmla="*/ 2147483646 w 30"/>
              <a:gd name="T3" fmla="*/ 2147483646 h 27"/>
              <a:gd name="T4" fmla="*/ 2147483646 w 30"/>
              <a:gd name="T5" fmla="*/ 2147483646 h 27"/>
              <a:gd name="T6" fmla="*/ 2147483646 w 30"/>
              <a:gd name="T7" fmla="*/ 2147483646 h 27"/>
              <a:gd name="T8" fmla="*/ 2147483646 w 30"/>
              <a:gd name="T9" fmla="*/ 0 h 27"/>
              <a:gd name="T10" fmla="*/ 2147483646 w 30"/>
              <a:gd name="T11" fmla="*/ 2147483646 h 27"/>
              <a:gd name="T12" fmla="*/ 2147483646 w 30"/>
              <a:gd name="T13" fmla="*/ 2147483646 h 27"/>
              <a:gd name="T14" fmla="*/ 2147483646 w 30"/>
              <a:gd name="T15" fmla="*/ 2147483646 h 27"/>
              <a:gd name="T16" fmla="*/ 2147483646 w 30"/>
              <a:gd name="T17" fmla="*/ 2147483646 h 27"/>
              <a:gd name="T18" fmla="*/ 2147483646 w 30"/>
              <a:gd name="T19" fmla="*/ 2147483646 h 27"/>
              <a:gd name="T20" fmla="*/ 2147483646 w 30"/>
              <a:gd name="T21" fmla="*/ 2147483646 h 27"/>
              <a:gd name="T22" fmla="*/ 2147483646 w 30"/>
              <a:gd name="T23" fmla="*/ 2147483646 h 27"/>
              <a:gd name="T24" fmla="*/ 2147483646 w 30"/>
              <a:gd name="T25" fmla="*/ 2147483646 h 27"/>
              <a:gd name="T26" fmla="*/ 2147483646 w 30"/>
              <a:gd name="T27" fmla="*/ 2147483646 h 27"/>
              <a:gd name="T28" fmla="*/ 2147483646 w 30"/>
              <a:gd name="T29" fmla="*/ 2147483646 h 27"/>
              <a:gd name="T30" fmla="*/ 2147483646 w 30"/>
              <a:gd name="T31" fmla="*/ 2147483646 h 27"/>
              <a:gd name="T32" fmla="*/ 0 w 30"/>
              <a:gd name="T33" fmla="*/ 2147483646 h 27"/>
              <a:gd name="T34" fmla="*/ 2147483646 w 30"/>
              <a:gd name="T35" fmla="*/ 2147483646 h 27"/>
              <a:gd name="T36" fmla="*/ 2147483646 w 30"/>
              <a:gd name="T37" fmla="*/ 2147483646 h 27"/>
              <a:gd name="T38" fmla="*/ 2147483646 w 30"/>
              <a:gd name="T39" fmla="*/ 2147483646 h 27"/>
              <a:gd name="T40" fmla="*/ 2147483646 w 30"/>
              <a:gd name="T41" fmla="*/ 2147483646 h 27"/>
              <a:gd name="T42" fmla="*/ 2147483646 w 30"/>
              <a:gd name="T43" fmla="*/ 2147483646 h 27"/>
              <a:gd name="T44" fmla="*/ 2147483646 w 30"/>
              <a:gd name="T45" fmla="*/ 2147483646 h 27"/>
              <a:gd name="T46" fmla="*/ 2147483646 w 30"/>
              <a:gd name="T47" fmla="*/ 2147483646 h 27"/>
              <a:gd name="T48" fmla="*/ 2147483646 w 30"/>
              <a:gd name="T49" fmla="*/ 2147483646 h 27"/>
              <a:gd name="T50" fmla="*/ 2147483646 w 30"/>
              <a:gd name="T51" fmla="*/ 2147483646 h 27"/>
              <a:gd name="T52" fmla="*/ 2147483646 w 30"/>
              <a:gd name="T53" fmla="*/ 2147483646 h 27"/>
              <a:gd name="T54" fmla="*/ 2147483646 w 30"/>
              <a:gd name="T55" fmla="*/ 2147483646 h 27"/>
              <a:gd name="T56" fmla="*/ 2147483646 w 30"/>
              <a:gd name="T57" fmla="*/ 2147483646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0" h="27">
                <a:moveTo>
                  <a:pt x="30" y="14"/>
                </a:moveTo>
                <a:cubicBezTo>
                  <a:pt x="27" y="11"/>
                  <a:pt x="27" y="11"/>
                  <a:pt x="27" y="11"/>
                </a:cubicBezTo>
                <a:cubicBezTo>
                  <a:pt x="23" y="3"/>
                  <a:pt x="23" y="3"/>
                  <a:pt x="23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17" y="0"/>
                  <a:pt x="17" y="0"/>
                  <a:pt x="17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1" y="3"/>
                  <a:pt x="11" y="3"/>
                  <a:pt x="11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0" y="6"/>
                  <a:pt x="10" y="6"/>
                  <a:pt x="10" y="6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9" y="11"/>
                  <a:pt x="8" y="11"/>
                </a:cubicBezTo>
                <a:cubicBezTo>
                  <a:pt x="7" y="11"/>
                  <a:pt x="5" y="11"/>
                  <a:pt x="5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8"/>
                  <a:pt x="2" y="18"/>
                  <a:pt x="2" y="18"/>
                </a:cubicBezTo>
                <a:cubicBezTo>
                  <a:pt x="0" y="20"/>
                  <a:pt x="0" y="20"/>
                  <a:pt x="0" y="20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13" y="26"/>
                  <a:pt x="13" y="26"/>
                  <a:pt x="13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17"/>
                  <a:pt x="26" y="17"/>
                  <a:pt x="26" y="17"/>
                </a:cubicBezTo>
                <a:cubicBezTo>
                  <a:pt x="29" y="16"/>
                  <a:pt x="29" y="16"/>
                  <a:pt x="29" y="16"/>
                </a:cubicBezTo>
                <a:lnTo>
                  <a:pt x="30" y="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8" name="Freeform 302"/>
          <p:cNvSpPr>
            <a:spLocks/>
          </p:cNvSpPr>
          <p:nvPr/>
        </p:nvSpPr>
        <p:spPr bwMode="auto">
          <a:xfrm>
            <a:off x="5021263" y="2886075"/>
            <a:ext cx="190500" cy="107950"/>
          </a:xfrm>
          <a:custGeom>
            <a:avLst/>
            <a:gdLst>
              <a:gd name="T0" fmla="*/ 2147483646 w 24"/>
              <a:gd name="T1" fmla="*/ 2147483646 h 14"/>
              <a:gd name="T2" fmla="*/ 2147483646 w 24"/>
              <a:gd name="T3" fmla="*/ 2147483646 h 14"/>
              <a:gd name="T4" fmla="*/ 2147483646 w 24"/>
              <a:gd name="T5" fmla="*/ 2147483646 h 14"/>
              <a:gd name="T6" fmla="*/ 2147483646 w 24"/>
              <a:gd name="T7" fmla="*/ 2147483646 h 14"/>
              <a:gd name="T8" fmla="*/ 2147483646 w 24"/>
              <a:gd name="T9" fmla="*/ 2147483646 h 14"/>
              <a:gd name="T10" fmla="*/ 2147483646 w 24"/>
              <a:gd name="T11" fmla="*/ 2147483646 h 14"/>
              <a:gd name="T12" fmla="*/ 2147483646 w 24"/>
              <a:gd name="T13" fmla="*/ 2147483646 h 14"/>
              <a:gd name="T14" fmla="*/ 2147483646 w 24"/>
              <a:gd name="T15" fmla="*/ 2147483646 h 14"/>
              <a:gd name="T16" fmla="*/ 2147483646 w 24"/>
              <a:gd name="T17" fmla="*/ 2147483646 h 14"/>
              <a:gd name="T18" fmla="*/ 2147483646 w 24"/>
              <a:gd name="T19" fmla="*/ 2147483646 h 14"/>
              <a:gd name="T20" fmla="*/ 2147483646 w 24"/>
              <a:gd name="T21" fmla="*/ 2147483646 h 14"/>
              <a:gd name="T22" fmla="*/ 2147483646 w 24"/>
              <a:gd name="T23" fmla="*/ 0 h 14"/>
              <a:gd name="T24" fmla="*/ 2147483646 w 24"/>
              <a:gd name="T25" fmla="*/ 2147483646 h 14"/>
              <a:gd name="T26" fmla="*/ 2147483646 w 24"/>
              <a:gd name="T27" fmla="*/ 2147483646 h 14"/>
              <a:gd name="T28" fmla="*/ 2147483646 w 24"/>
              <a:gd name="T29" fmla="*/ 2147483646 h 14"/>
              <a:gd name="T30" fmla="*/ 2147483646 w 24"/>
              <a:gd name="T31" fmla="*/ 2147483646 h 14"/>
              <a:gd name="T32" fmla="*/ 2147483646 w 24"/>
              <a:gd name="T33" fmla="*/ 2147483646 h 14"/>
              <a:gd name="T34" fmla="*/ 2147483646 w 24"/>
              <a:gd name="T35" fmla="*/ 2147483646 h 14"/>
              <a:gd name="T36" fmla="*/ 0 w 24"/>
              <a:gd name="T37" fmla="*/ 2147483646 h 14"/>
              <a:gd name="T38" fmla="*/ 2147483646 w 24"/>
              <a:gd name="T39" fmla="*/ 2147483646 h 14"/>
              <a:gd name="T40" fmla="*/ 2147483646 w 24"/>
              <a:gd name="T41" fmla="*/ 2147483646 h 1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" h="14">
                <a:moveTo>
                  <a:pt x="8" y="10"/>
                </a:moveTo>
                <a:cubicBezTo>
                  <a:pt x="12" y="11"/>
                  <a:pt x="12" y="11"/>
                  <a:pt x="12" y="11"/>
                </a:cubicBezTo>
                <a:cubicBezTo>
                  <a:pt x="14" y="10"/>
                  <a:pt x="14" y="10"/>
                  <a:pt x="14" y="10"/>
                </a:cubicBezTo>
                <a:cubicBezTo>
                  <a:pt x="16" y="12"/>
                  <a:pt x="16" y="12"/>
                  <a:pt x="16" y="12"/>
                </a:cubicBezTo>
                <a:cubicBezTo>
                  <a:pt x="18" y="14"/>
                  <a:pt x="18" y="14"/>
                  <a:pt x="18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4" y="11"/>
                  <a:pt x="24" y="11"/>
                  <a:pt x="24" y="11"/>
                </a:cubicBezTo>
                <a:cubicBezTo>
                  <a:pt x="23" y="10"/>
                  <a:pt x="23" y="10"/>
                  <a:pt x="23" y="10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4"/>
                  <a:pt x="21" y="4"/>
                  <a:pt x="21" y="4"/>
                </a:cubicBezTo>
                <a:cubicBezTo>
                  <a:pt x="17" y="2"/>
                  <a:pt x="17" y="2"/>
                  <a:pt x="17" y="2"/>
                </a:cubicBezTo>
                <a:cubicBezTo>
                  <a:pt x="14" y="0"/>
                  <a:pt x="14" y="0"/>
                  <a:pt x="14" y="0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8" y="6"/>
                </a:cubicBezTo>
                <a:cubicBezTo>
                  <a:pt x="5" y="3"/>
                  <a:pt x="5" y="3"/>
                  <a:pt x="5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1" y="7"/>
                  <a:pt x="1" y="8"/>
                </a:cubicBezTo>
                <a:cubicBezTo>
                  <a:pt x="1" y="8"/>
                  <a:pt x="0" y="10"/>
                  <a:pt x="0" y="11"/>
                </a:cubicBezTo>
                <a:cubicBezTo>
                  <a:pt x="4" y="10"/>
                  <a:pt x="4" y="10"/>
                  <a:pt x="4" y="10"/>
                </a:cubicBezTo>
                <a:lnTo>
                  <a:pt x="8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9" name="Freeform 303"/>
          <p:cNvSpPr>
            <a:spLocks/>
          </p:cNvSpPr>
          <p:nvPr/>
        </p:nvSpPr>
        <p:spPr bwMode="auto">
          <a:xfrm>
            <a:off x="4119563" y="4337050"/>
            <a:ext cx="188912" cy="141288"/>
          </a:xfrm>
          <a:custGeom>
            <a:avLst/>
            <a:gdLst>
              <a:gd name="T0" fmla="*/ 2147483646 w 24"/>
              <a:gd name="T1" fmla="*/ 2147483646 h 18"/>
              <a:gd name="T2" fmla="*/ 2147483646 w 24"/>
              <a:gd name="T3" fmla="*/ 2147483646 h 18"/>
              <a:gd name="T4" fmla="*/ 2147483646 w 24"/>
              <a:gd name="T5" fmla="*/ 2147483646 h 18"/>
              <a:gd name="T6" fmla="*/ 2147483646 w 24"/>
              <a:gd name="T7" fmla="*/ 2147483646 h 18"/>
              <a:gd name="T8" fmla="*/ 2147483646 w 24"/>
              <a:gd name="T9" fmla="*/ 2147483646 h 18"/>
              <a:gd name="T10" fmla="*/ 2147483646 w 24"/>
              <a:gd name="T11" fmla="*/ 2147483646 h 18"/>
              <a:gd name="T12" fmla="*/ 2147483646 w 24"/>
              <a:gd name="T13" fmla="*/ 2147483646 h 18"/>
              <a:gd name="T14" fmla="*/ 2147483646 w 24"/>
              <a:gd name="T15" fmla="*/ 2147483646 h 18"/>
              <a:gd name="T16" fmla="*/ 2147483646 w 24"/>
              <a:gd name="T17" fmla="*/ 2147483646 h 18"/>
              <a:gd name="T18" fmla="*/ 2147483646 w 24"/>
              <a:gd name="T19" fmla="*/ 2147483646 h 18"/>
              <a:gd name="T20" fmla="*/ 2147483646 w 24"/>
              <a:gd name="T21" fmla="*/ 2147483646 h 18"/>
              <a:gd name="T22" fmla="*/ 2147483646 w 24"/>
              <a:gd name="T23" fmla="*/ 2147483646 h 18"/>
              <a:gd name="T24" fmla="*/ 2147483646 w 24"/>
              <a:gd name="T25" fmla="*/ 2147483646 h 18"/>
              <a:gd name="T26" fmla="*/ 2147483646 w 24"/>
              <a:gd name="T27" fmla="*/ 2147483646 h 18"/>
              <a:gd name="T28" fmla="*/ 2147483646 w 24"/>
              <a:gd name="T29" fmla="*/ 2147483646 h 18"/>
              <a:gd name="T30" fmla="*/ 2147483646 w 24"/>
              <a:gd name="T31" fmla="*/ 2147483646 h 18"/>
              <a:gd name="T32" fmla="*/ 2147483646 w 24"/>
              <a:gd name="T33" fmla="*/ 0 h 18"/>
              <a:gd name="T34" fmla="*/ 2147483646 w 24"/>
              <a:gd name="T35" fmla="*/ 0 h 18"/>
              <a:gd name="T36" fmla="*/ 2147483646 w 24"/>
              <a:gd name="T37" fmla="*/ 2147483646 h 18"/>
              <a:gd name="T38" fmla="*/ 2147483646 w 24"/>
              <a:gd name="T39" fmla="*/ 2147483646 h 18"/>
              <a:gd name="T40" fmla="*/ 2147483646 w 24"/>
              <a:gd name="T41" fmla="*/ 2147483646 h 18"/>
              <a:gd name="T42" fmla="*/ 0 w 24"/>
              <a:gd name="T43" fmla="*/ 2147483646 h 18"/>
              <a:gd name="T44" fmla="*/ 2147483646 w 24"/>
              <a:gd name="T45" fmla="*/ 2147483646 h 18"/>
              <a:gd name="T46" fmla="*/ 2147483646 w 24"/>
              <a:gd name="T47" fmla="*/ 2147483646 h 18"/>
              <a:gd name="T48" fmla="*/ 2147483646 w 24"/>
              <a:gd name="T49" fmla="*/ 2147483646 h 18"/>
              <a:gd name="T50" fmla="*/ 2147483646 w 24"/>
              <a:gd name="T51" fmla="*/ 2147483646 h 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4" h="18">
                <a:moveTo>
                  <a:pt x="9" y="10"/>
                </a:moveTo>
                <a:cubicBezTo>
                  <a:pt x="13" y="10"/>
                  <a:pt x="13" y="10"/>
                  <a:pt x="13" y="10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4"/>
                  <a:pt x="16" y="14"/>
                  <a:pt x="16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9" y="18"/>
                  <a:pt x="20" y="18"/>
                </a:cubicBezTo>
                <a:cubicBezTo>
                  <a:pt x="20" y="18"/>
                  <a:pt x="21" y="17"/>
                  <a:pt x="22" y="17"/>
                </a:cubicBezTo>
                <a:cubicBezTo>
                  <a:pt x="23" y="17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1"/>
                  <a:pt x="20" y="1"/>
                </a:cubicBezTo>
                <a:cubicBezTo>
                  <a:pt x="20" y="1"/>
                  <a:pt x="16" y="2"/>
                  <a:pt x="16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4"/>
                  <a:pt x="5" y="4"/>
                  <a:pt x="5" y="4"/>
                </a:cubicBezTo>
                <a:cubicBezTo>
                  <a:pt x="3" y="4"/>
                  <a:pt x="3" y="4"/>
                  <a:pt x="3" y="4"/>
                </a:cubicBezTo>
                <a:cubicBezTo>
                  <a:pt x="0" y="6"/>
                  <a:pt x="0" y="6"/>
                  <a:pt x="0" y="6"/>
                </a:cubicBezTo>
                <a:cubicBezTo>
                  <a:pt x="1" y="6"/>
                  <a:pt x="1" y="6"/>
                  <a:pt x="1" y="6"/>
                </a:cubicBezTo>
                <a:cubicBezTo>
                  <a:pt x="6" y="13"/>
                  <a:pt x="6" y="13"/>
                  <a:pt x="6" y="13"/>
                </a:cubicBezTo>
                <a:cubicBezTo>
                  <a:pt x="8" y="12"/>
                  <a:pt x="8" y="12"/>
                  <a:pt x="8" y="12"/>
                </a:cubicBezTo>
                <a:lnTo>
                  <a:pt x="9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0" name="Freeform 304"/>
          <p:cNvSpPr>
            <a:spLocks/>
          </p:cNvSpPr>
          <p:nvPr/>
        </p:nvSpPr>
        <p:spPr bwMode="auto">
          <a:xfrm>
            <a:off x="4073525" y="4235450"/>
            <a:ext cx="147638" cy="111125"/>
          </a:xfrm>
          <a:custGeom>
            <a:avLst/>
            <a:gdLst>
              <a:gd name="T0" fmla="*/ 2147483646 w 114"/>
              <a:gd name="T1" fmla="*/ 2147483646 h 85"/>
              <a:gd name="T2" fmla="*/ 2147483646 w 114"/>
              <a:gd name="T3" fmla="*/ 2147483646 h 85"/>
              <a:gd name="T4" fmla="*/ 2147483646 w 114"/>
              <a:gd name="T5" fmla="*/ 2147483646 h 85"/>
              <a:gd name="T6" fmla="*/ 2147483646 w 114"/>
              <a:gd name="T7" fmla="*/ 2147483646 h 85"/>
              <a:gd name="T8" fmla="*/ 2147483646 w 114"/>
              <a:gd name="T9" fmla="*/ 2147483646 h 85"/>
              <a:gd name="T10" fmla="*/ 2147483646 w 114"/>
              <a:gd name="T11" fmla="*/ 2147483646 h 85"/>
              <a:gd name="T12" fmla="*/ 2147483646 w 114"/>
              <a:gd name="T13" fmla="*/ 2147483646 h 85"/>
              <a:gd name="T14" fmla="*/ 2147483646 w 114"/>
              <a:gd name="T15" fmla="*/ 2147483646 h 85"/>
              <a:gd name="T16" fmla="*/ 2147483646 w 114"/>
              <a:gd name="T17" fmla="*/ 2147483646 h 85"/>
              <a:gd name="T18" fmla="*/ 2147483646 w 114"/>
              <a:gd name="T19" fmla="*/ 2147483646 h 85"/>
              <a:gd name="T20" fmla="*/ 2147483646 w 114"/>
              <a:gd name="T21" fmla="*/ 2147483646 h 85"/>
              <a:gd name="T22" fmla="*/ 2147483646 w 114"/>
              <a:gd name="T23" fmla="*/ 0 h 85"/>
              <a:gd name="T24" fmla="*/ 2147483646 w 114"/>
              <a:gd name="T25" fmla="*/ 2147483646 h 85"/>
              <a:gd name="T26" fmla="*/ 2147483646 w 114"/>
              <a:gd name="T27" fmla="*/ 2147483646 h 85"/>
              <a:gd name="T28" fmla="*/ 0 w 114"/>
              <a:gd name="T29" fmla="*/ 2147483646 h 85"/>
              <a:gd name="T30" fmla="*/ 2147483646 w 114"/>
              <a:gd name="T31" fmla="*/ 2147483646 h 85"/>
              <a:gd name="T32" fmla="*/ 2147483646 w 114"/>
              <a:gd name="T33" fmla="*/ 2147483646 h 85"/>
              <a:gd name="T34" fmla="*/ 2147483646 w 114"/>
              <a:gd name="T35" fmla="*/ 2147483646 h 85"/>
              <a:gd name="T36" fmla="*/ 2147483646 w 114"/>
              <a:gd name="T37" fmla="*/ 2147483646 h 8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4" h="85">
                <a:moveTo>
                  <a:pt x="54" y="79"/>
                </a:moveTo>
                <a:lnTo>
                  <a:pt x="66" y="79"/>
                </a:lnTo>
                <a:lnTo>
                  <a:pt x="78" y="79"/>
                </a:lnTo>
                <a:lnTo>
                  <a:pt x="108" y="85"/>
                </a:lnTo>
                <a:lnTo>
                  <a:pt x="114" y="85"/>
                </a:lnTo>
                <a:lnTo>
                  <a:pt x="102" y="61"/>
                </a:lnTo>
                <a:lnTo>
                  <a:pt x="96" y="43"/>
                </a:lnTo>
                <a:lnTo>
                  <a:pt x="96" y="36"/>
                </a:lnTo>
                <a:lnTo>
                  <a:pt x="84" y="30"/>
                </a:lnTo>
                <a:lnTo>
                  <a:pt x="72" y="18"/>
                </a:lnTo>
                <a:lnTo>
                  <a:pt x="42" y="0"/>
                </a:lnTo>
                <a:lnTo>
                  <a:pt x="30" y="6"/>
                </a:lnTo>
                <a:lnTo>
                  <a:pt x="12" y="6"/>
                </a:lnTo>
                <a:lnTo>
                  <a:pt x="0" y="43"/>
                </a:lnTo>
                <a:lnTo>
                  <a:pt x="12" y="85"/>
                </a:lnTo>
                <a:lnTo>
                  <a:pt x="18" y="85"/>
                </a:lnTo>
                <a:lnTo>
                  <a:pt x="24" y="85"/>
                </a:lnTo>
                <a:lnTo>
                  <a:pt x="54" y="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1" name="Freeform 305"/>
          <p:cNvSpPr>
            <a:spLocks/>
          </p:cNvSpPr>
          <p:nvPr/>
        </p:nvSpPr>
        <p:spPr bwMode="auto">
          <a:xfrm>
            <a:off x="4081463" y="3963988"/>
            <a:ext cx="298450" cy="319087"/>
          </a:xfrm>
          <a:custGeom>
            <a:avLst/>
            <a:gdLst>
              <a:gd name="T0" fmla="*/ 2147483646 w 38"/>
              <a:gd name="T1" fmla="*/ 2147483646 h 41"/>
              <a:gd name="T2" fmla="*/ 2147483646 w 38"/>
              <a:gd name="T3" fmla="*/ 2147483646 h 41"/>
              <a:gd name="T4" fmla="*/ 2147483646 w 38"/>
              <a:gd name="T5" fmla="*/ 2147483646 h 41"/>
              <a:gd name="T6" fmla="*/ 2147483646 w 38"/>
              <a:gd name="T7" fmla="*/ 2147483646 h 41"/>
              <a:gd name="T8" fmla="*/ 2147483646 w 38"/>
              <a:gd name="T9" fmla="*/ 2147483646 h 41"/>
              <a:gd name="T10" fmla="*/ 2147483646 w 38"/>
              <a:gd name="T11" fmla="*/ 2147483646 h 41"/>
              <a:gd name="T12" fmla="*/ 2147483646 w 38"/>
              <a:gd name="T13" fmla="*/ 2147483646 h 41"/>
              <a:gd name="T14" fmla="*/ 2147483646 w 38"/>
              <a:gd name="T15" fmla="*/ 2147483646 h 41"/>
              <a:gd name="T16" fmla="*/ 2147483646 w 38"/>
              <a:gd name="T17" fmla="*/ 2147483646 h 41"/>
              <a:gd name="T18" fmla="*/ 2147483646 w 38"/>
              <a:gd name="T19" fmla="*/ 2147483646 h 41"/>
              <a:gd name="T20" fmla="*/ 2147483646 w 38"/>
              <a:gd name="T21" fmla="*/ 2147483646 h 41"/>
              <a:gd name="T22" fmla="*/ 2147483646 w 38"/>
              <a:gd name="T23" fmla="*/ 2147483646 h 41"/>
              <a:gd name="T24" fmla="*/ 2147483646 w 38"/>
              <a:gd name="T25" fmla="*/ 2147483646 h 41"/>
              <a:gd name="T26" fmla="*/ 2147483646 w 38"/>
              <a:gd name="T27" fmla="*/ 0 h 41"/>
              <a:gd name="T28" fmla="*/ 2147483646 w 38"/>
              <a:gd name="T29" fmla="*/ 2147483646 h 41"/>
              <a:gd name="T30" fmla="*/ 2147483646 w 38"/>
              <a:gd name="T31" fmla="*/ 2147483646 h 41"/>
              <a:gd name="T32" fmla="*/ 2147483646 w 38"/>
              <a:gd name="T33" fmla="*/ 2147483646 h 41"/>
              <a:gd name="T34" fmla="*/ 2147483646 w 38"/>
              <a:gd name="T35" fmla="*/ 2147483646 h 41"/>
              <a:gd name="T36" fmla="*/ 2147483646 w 38"/>
              <a:gd name="T37" fmla="*/ 2147483646 h 41"/>
              <a:gd name="T38" fmla="*/ 2147483646 w 38"/>
              <a:gd name="T39" fmla="*/ 2147483646 h 41"/>
              <a:gd name="T40" fmla="*/ 0 w 38"/>
              <a:gd name="T41" fmla="*/ 2147483646 h 41"/>
              <a:gd name="T42" fmla="*/ 2147483646 w 38"/>
              <a:gd name="T43" fmla="*/ 2147483646 h 41"/>
              <a:gd name="T44" fmla="*/ 2147483646 w 38"/>
              <a:gd name="T45" fmla="*/ 2147483646 h 41"/>
              <a:gd name="T46" fmla="*/ 2147483646 w 38"/>
              <a:gd name="T47" fmla="*/ 2147483646 h 41"/>
              <a:gd name="T48" fmla="*/ 2147483646 w 38"/>
              <a:gd name="T49" fmla="*/ 2147483646 h 41"/>
              <a:gd name="T50" fmla="*/ 2147483646 w 38"/>
              <a:gd name="T51" fmla="*/ 2147483646 h 4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8" h="41">
                <a:moveTo>
                  <a:pt x="6" y="35"/>
                </a:moveTo>
                <a:cubicBezTo>
                  <a:pt x="11" y="38"/>
                  <a:pt x="11" y="38"/>
                  <a:pt x="11" y="38"/>
                </a:cubicBezTo>
                <a:cubicBezTo>
                  <a:pt x="13" y="40"/>
                  <a:pt x="13" y="40"/>
                  <a:pt x="13" y="40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8" y="38"/>
                  <a:pt x="18" y="38"/>
                  <a:pt x="18" y="38"/>
                </a:cubicBezTo>
                <a:cubicBezTo>
                  <a:pt x="20" y="40"/>
                  <a:pt x="20" y="40"/>
                  <a:pt x="20" y="40"/>
                </a:cubicBezTo>
                <a:cubicBezTo>
                  <a:pt x="21" y="39"/>
                  <a:pt x="21" y="39"/>
                  <a:pt x="21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8" y="37"/>
                  <a:pt x="38" y="37"/>
                  <a:pt x="38" y="37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7"/>
                  <a:pt x="33" y="7"/>
                  <a:pt x="33" y="7"/>
                </a:cubicBezTo>
                <a:cubicBezTo>
                  <a:pt x="36" y="7"/>
                  <a:pt x="36" y="7"/>
                  <a:pt x="36" y="7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3"/>
                  <a:pt x="27" y="3"/>
                  <a:pt x="2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11"/>
                  <a:pt x="16" y="11"/>
                  <a:pt x="16" y="11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13"/>
                  <a:pt x="14" y="20"/>
                  <a:pt x="13" y="20"/>
                </a:cubicBezTo>
                <a:cubicBezTo>
                  <a:pt x="13" y="20"/>
                  <a:pt x="5" y="19"/>
                  <a:pt x="1" y="19"/>
                </a:cubicBezTo>
                <a:cubicBezTo>
                  <a:pt x="0" y="20"/>
                  <a:pt x="0" y="20"/>
                  <a:pt x="0" y="20"/>
                </a:cubicBezTo>
                <a:cubicBezTo>
                  <a:pt x="3" y="26"/>
                  <a:pt x="3" y="26"/>
                  <a:pt x="3" y="26"/>
                </a:cubicBezTo>
                <a:cubicBezTo>
                  <a:pt x="3" y="33"/>
                  <a:pt x="3" y="33"/>
                  <a:pt x="3" y="33"/>
                </a:cubicBezTo>
                <a:cubicBezTo>
                  <a:pt x="1" y="36"/>
                  <a:pt x="1" y="36"/>
                  <a:pt x="1" y="36"/>
                </a:cubicBezTo>
                <a:cubicBezTo>
                  <a:pt x="4" y="36"/>
                  <a:pt x="4" y="36"/>
                  <a:pt x="4" y="36"/>
                </a:cubicBezTo>
                <a:lnTo>
                  <a:pt x="6" y="3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2" name="Freeform 306"/>
          <p:cNvSpPr>
            <a:spLocks/>
          </p:cNvSpPr>
          <p:nvPr/>
        </p:nvSpPr>
        <p:spPr bwMode="auto">
          <a:xfrm>
            <a:off x="5108575" y="3830638"/>
            <a:ext cx="282575" cy="273050"/>
          </a:xfrm>
          <a:custGeom>
            <a:avLst/>
            <a:gdLst>
              <a:gd name="T0" fmla="*/ 0 w 36"/>
              <a:gd name="T1" fmla="*/ 2147483646 h 35"/>
              <a:gd name="T2" fmla="*/ 2147483646 w 36"/>
              <a:gd name="T3" fmla="*/ 2147483646 h 35"/>
              <a:gd name="T4" fmla="*/ 2147483646 w 36"/>
              <a:gd name="T5" fmla="*/ 2147483646 h 35"/>
              <a:gd name="T6" fmla="*/ 2147483646 w 36"/>
              <a:gd name="T7" fmla="*/ 2147483646 h 35"/>
              <a:gd name="T8" fmla="*/ 2147483646 w 36"/>
              <a:gd name="T9" fmla="*/ 2147483646 h 35"/>
              <a:gd name="T10" fmla="*/ 2147483646 w 36"/>
              <a:gd name="T11" fmla="*/ 2147483646 h 35"/>
              <a:gd name="T12" fmla="*/ 2147483646 w 36"/>
              <a:gd name="T13" fmla="*/ 2147483646 h 35"/>
              <a:gd name="T14" fmla="*/ 2147483646 w 36"/>
              <a:gd name="T15" fmla="*/ 2147483646 h 35"/>
              <a:gd name="T16" fmla="*/ 2147483646 w 36"/>
              <a:gd name="T17" fmla="*/ 2147483646 h 35"/>
              <a:gd name="T18" fmla="*/ 2147483646 w 36"/>
              <a:gd name="T19" fmla="*/ 2147483646 h 35"/>
              <a:gd name="T20" fmla="*/ 2147483646 w 36"/>
              <a:gd name="T21" fmla="*/ 2147483646 h 35"/>
              <a:gd name="T22" fmla="*/ 2147483646 w 36"/>
              <a:gd name="T23" fmla="*/ 2147483646 h 35"/>
              <a:gd name="T24" fmla="*/ 2147483646 w 36"/>
              <a:gd name="T25" fmla="*/ 2147483646 h 35"/>
              <a:gd name="T26" fmla="*/ 2147483646 w 36"/>
              <a:gd name="T27" fmla="*/ 2147483646 h 35"/>
              <a:gd name="T28" fmla="*/ 2147483646 w 36"/>
              <a:gd name="T29" fmla="*/ 2147483646 h 35"/>
              <a:gd name="T30" fmla="*/ 2147483646 w 36"/>
              <a:gd name="T31" fmla="*/ 2147483646 h 35"/>
              <a:gd name="T32" fmla="*/ 2147483646 w 36"/>
              <a:gd name="T33" fmla="*/ 2147483646 h 35"/>
              <a:gd name="T34" fmla="*/ 2147483646 w 36"/>
              <a:gd name="T35" fmla="*/ 2147483646 h 35"/>
              <a:gd name="T36" fmla="*/ 2147483646 w 36"/>
              <a:gd name="T37" fmla="*/ 2147483646 h 35"/>
              <a:gd name="T38" fmla="*/ 2147483646 w 36"/>
              <a:gd name="T39" fmla="*/ 2147483646 h 35"/>
              <a:gd name="T40" fmla="*/ 2147483646 w 36"/>
              <a:gd name="T41" fmla="*/ 0 h 35"/>
              <a:gd name="T42" fmla="*/ 2147483646 w 36"/>
              <a:gd name="T43" fmla="*/ 0 h 35"/>
              <a:gd name="T44" fmla="*/ 2147483646 w 36"/>
              <a:gd name="T45" fmla="*/ 2147483646 h 35"/>
              <a:gd name="T46" fmla="*/ 0 w 36"/>
              <a:gd name="T47" fmla="*/ 2147483646 h 3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" h="35">
                <a:moveTo>
                  <a:pt x="0" y="5"/>
                </a:moveTo>
                <a:cubicBezTo>
                  <a:pt x="0" y="5"/>
                  <a:pt x="1" y="7"/>
                  <a:pt x="1" y="8"/>
                </a:cubicBezTo>
                <a:cubicBezTo>
                  <a:pt x="1" y="8"/>
                  <a:pt x="2" y="10"/>
                  <a:pt x="2" y="10"/>
                </a:cubicBezTo>
                <a:cubicBezTo>
                  <a:pt x="2" y="10"/>
                  <a:pt x="1" y="35"/>
                  <a:pt x="2" y="35"/>
                </a:cubicBezTo>
                <a:cubicBezTo>
                  <a:pt x="2" y="35"/>
                  <a:pt x="2" y="35"/>
                  <a:pt x="3" y="35"/>
                </a:cubicBezTo>
                <a:cubicBezTo>
                  <a:pt x="7" y="35"/>
                  <a:pt x="29" y="35"/>
                  <a:pt x="29" y="35"/>
                </a:cubicBezTo>
                <a:cubicBezTo>
                  <a:pt x="34" y="32"/>
                  <a:pt x="34" y="32"/>
                  <a:pt x="34" y="32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30"/>
                  <a:pt x="36" y="30"/>
                  <a:pt x="36" y="30"/>
                </a:cubicBezTo>
                <a:cubicBezTo>
                  <a:pt x="33" y="23"/>
                  <a:pt x="33" y="23"/>
                  <a:pt x="33" y="23"/>
                </a:cubicBezTo>
                <a:cubicBezTo>
                  <a:pt x="29" y="15"/>
                  <a:pt x="29" y="15"/>
                  <a:pt x="29" y="15"/>
                </a:cubicBezTo>
                <a:cubicBezTo>
                  <a:pt x="24" y="8"/>
                  <a:pt x="24" y="8"/>
                  <a:pt x="24" y="8"/>
                </a:cubicBezTo>
                <a:cubicBezTo>
                  <a:pt x="31" y="12"/>
                  <a:pt x="31" y="12"/>
                  <a:pt x="31" y="12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0" y="1"/>
                  <a:pt x="30" y="1"/>
                  <a:pt x="30" y="1"/>
                </a:cubicBezTo>
                <a:cubicBezTo>
                  <a:pt x="28" y="3"/>
                  <a:pt x="28" y="3"/>
                  <a:pt x="28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2" y="3"/>
                  <a:pt x="12" y="3"/>
                  <a:pt x="12" y="3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2"/>
                  <a:pt x="1" y="2"/>
                  <a:pt x="1" y="2"/>
                </a:cubicBezTo>
                <a:lnTo>
                  <a:pt x="0" y="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3" name="Freeform 307"/>
          <p:cNvSpPr>
            <a:spLocks/>
          </p:cNvSpPr>
          <p:nvPr/>
        </p:nvSpPr>
        <p:spPr bwMode="auto">
          <a:xfrm>
            <a:off x="4722813" y="3783013"/>
            <a:ext cx="409575" cy="388937"/>
          </a:xfrm>
          <a:custGeom>
            <a:avLst/>
            <a:gdLst>
              <a:gd name="T0" fmla="*/ 2147483646 w 52"/>
              <a:gd name="T1" fmla="*/ 2147483646 h 50"/>
              <a:gd name="T2" fmla="*/ 2147483646 w 52"/>
              <a:gd name="T3" fmla="*/ 2147483646 h 50"/>
              <a:gd name="T4" fmla="*/ 2147483646 w 52"/>
              <a:gd name="T5" fmla="*/ 2147483646 h 50"/>
              <a:gd name="T6" fmla="*/ 0 w 52"/>
              <a:gd name="T7" fmla="*/ 2147483646 h 50"/>
              <a:gd name="T8" fmla="*/ 0 w 52"/>
              <a:gd name="T9" fmla="*/ 2147483646 h 50"/>
              <a:gd name="T10" fmla="*/ 2147483646 w 52"/>
              <a:gd name="T11" fmla="*/ 2147483646 h 50"/>
              <a:gd name="T12" fmla="*/ 2147483646 w 52"/>
              <a:gd name="T13" fmla="*/ 2147483646 h 50"/>
              <a:gd name="T14" fmla="*/ 2147483646 w 52"/>
              <a:gd name="T15" fmla="*/ 2147483646 h 50"/>
              <a:gd name="T16" fmla="*/ 2147483646 w 52"/>
              <a:gd name="T17" fmla="*/ 2147483646 h 50"/>
              <a:gd name="T18" fmla="*/ 2147483646 w 52"/>
              <a:gd name="T19" fmla="*/ 2147483646 h 50"/>
              <a:gd name="T20" fmla="*/ 2147483646 w 52"/>
              <a:gd name="T21" fmla="*/ 2147483646 h 50"/>
              <a:gd name="T22" fmla="*/ 2147483646 w 52"/>
              <a:gd name="T23" fmla="*/ 2147483646 h 50"/>
              <a:gd name="T24" fmla="*/ 2147483646 w 52"/>
              <a:gd name="T25" fmla="*/ 2147483646 h 50"/>
              <a:gd name="T26" fmla="*/ 2147483646 w 52"/>
              <a:gd name="T27" fmla="*/ 2147483646 h 50"/>
              <a:gd name="T28" fmla="*/ 2147483646 w 52"/>
              <a:gd name="T29" fmla="*/ 2147483646 h 50"/>
              <a:gd name="T30" fmla="*/ 2147483646 w 52"/>
              <a:gd name="T31" fmla="*/ 2147483646 h 50"/>
              <a:gd name="T32" fmla="*/ 2147483646 w 52"/>
              <a:gd name="T33" fmla="*/ 2147483646 h 50"/>
              <a:gd name="T34" fmla="*/ 2147483646 w 52"/>
              <a:gd name="T35" fmla="*/ 2147483646 h 50"/>
              <a:gd name="T36" fmla="*/ 2147483646 w 52"/>
              <a:gd name="T37" fmla="*/ 2147483646 h 50"/>
              <a:gd name="T38" fmla="*/ 2147483646 w 52"/>
              <a:gd name="T39" fmla="*/ 2147483646 h 50"/>
              <a:gd name="T40" fmla="*/ 2147483646 w 52"/>
              <a:gd name="T41" fmla="*/ 2147483646 h 50"/>
              <a:gd name="T42" fmla="*/ 2147483646 w 52"/>
              <a:gd name="T43" fmla="*/ 2147483646 h 50"/>
              <a:gd name="T44" fmla="*/ 2147483646 w 52"/>
              <a:gd name="T45" fmla="*/ 2147483646 h 50"/>
              <a:gd name="T46" fmla="*/ 2147483646 w 52"/>
              <a:gd name="T47" fmla="*/ 2147483646 h 50"/>
              <a:gd name="T48" fmla="*/ 2147483646 w 52"/>
              <a:gd name="T49" fmla="*/ 2147483646 h 50"/>
              <a:gd name="T50" fmla="*/ 2147483646 w 52"/>
              <a:gd name="T51" fmla="*/ 2147483646 h 50"/>
              <a:gd name="T52" fmla="*/ 2147483646 w 52"/>
              <a:gd name="T53" fmla="*/ 2147483646 h 50"/>
              <a:gd name="T54" fmla="*/ 2147483646 w 52"/>
              <a:gd name="T55" fmla="*/ 2147483646 h 50"/>
              <a:gd name="T56" fmla="*/ 2147483646 w 52"/>
              <a:gd name="T57" fmla="*/ 2147483646 h 50"/>
              <a:gd name="T58" fmla="*/ 2147483646 w 52"/>
              <a:gd name="T59" fmla="*/ 2147483646 h 50"/>
              <a:gd name="T60" fmla="*/ 2147483646 w 52"/>
              <a:gd name="T61" fmla="*/ 2147483646 h 50"/>
              <a:gd name="T62" fmla="*/ 2147483646 w 52"/>
              <a:gd name="T63" fmla="*/ 2147483646 h 50"/>
              <a:gd name="T64" fmla="*/ 2147483646 w 52"/>
              <a:gd name="T65" fmla="*/ 2147483646 h 50"/>
              <a:gd name="T66" fmla="*/ 2147483646 w 52"/>
              <a:gd name="T67" fmla="*/ 0 h 50"/>
              <a:gd name="T68" fmla="*/ 2147483646 w 52"/>
              <a:gd name="T69" fmla="*/ 2147483646 h 50"/>
              <a:gd name="T70" fmla="*/ 2147483646 w 52"/>
              <a:gd name="T71" fmla="*/ 2147483646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" h="50">
                <a:moveTo>
                  <a:pt x="4" y="6"/>
                </a:move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6" y="34"/>
                  <a:pt x="6" y="34"/>
                  <a:pt x="6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17" y="36"/>
                  <a:pt x="17" y="36"/>
                  <a:pt x="17" y="36"/>
                </a:cubicBezTo>
                <a:cubicBezTo>
                  <a:pt x="19" y="38"/>
                  <a:pt x="19" y="38"/>
                  <a:pt x="19" y="38"/>
                </a:cubicBezTo>
                <a:cubicBezTo>
                  <a:pt x="23" y="36"/>
                  <a:pt x="23" y="36"/>
                  <a:pt x="23" y="36"/>
                </a:cubicBezTo>
                <a:cubicBezTo>
                  <a:pt x="47" y="49"/>
                  <a:pt x="47" y="49"/>
                  <a:pt x="47" y="49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9"/>
                  <a:pt x="47" y="49"/>
                  <a:pt x="47" y="49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51" y="47"/>
                  <a:pt x="51" y="47"/>
                  <a:pt x="51" y="47"/>
                </a:cubicBezTo>
                <a:cubicBezTo>
                  <a:pt x="52" y="41"/>
                  <a:pt x="52" y="41"/>
                  <a:pt x="52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50" y="41"/>
                  <a:pt x="51" y="16"/>
                  <a:pt x="51" y="16"/>
                </a:cubicBezTo>
                <a:cubicBezTo>
                  <a:pt x="51" y="16"/>
                  <a:pt x="50" y="14"/>
                  <a:pt x="50" y="14"/>
                </a:cubicBezTo>
                <a:cubicBezTo>
                  <a:pt x="50" y="13"/>
                  <a:pt x="49" y="11"/>
                  <a:pt x="49" y="11"/>
                </a:cubicBezTo>
                <a:cubicBezTo>
                  <a:pt x="50" y="8"/>
                  <a:pt x="50" y="8"/>
                  <a:pt x="50" y="8"/>
                </a:cubicBezTo>
                <a:cubicBezTo>
                  <a:pt x="51" y="6"/>
                  <a:pt x="51" y="6"/>
                  <a:pt x="51" y="6"/>
                </a:cubicBezTo>
                <a:cubicBezTo>
                  <a:pt x="48" y="5"/>
                  <a:pt x="48" y="5"/>
                  <a:pt x="48" y="5"/>
                </a:cubicBezTo>
                <a:cubicBezTo>
                  <a:pt x="45" y="3"/>
                  <a:pt x="45" y="3"/>
                  <a:pt x="45" y="3"/>
                </a:cubicBezTo>
                <a:cubicBezTo>
                  <a:pt x="41" y="2"/>
                  <a:pt x="41" y="2"/>
                  <a:pt x="41" y="2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8"/>
                  <a:pt x="35" y="8"/>
                  <a:pt x="35" y="8"/>
                </a:cubicBezTo>
                <a:cubicBezTo>
                  <a:pt x="29" y="10"/>
                  <a:pt x="29" y="10"/>
                  <a:pt x="29" y="10"/>
                </a:cubicBezTo>
                <a:cubicBezTo>
                  <a:pt x="25" y="7"/>
                  <a:pt x="25" y="7"/>
                  <a:pt x="25" y="7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3"/>
                  <a:pt x="20" y="3"/>
                  <a:pt x="20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8" y="0"/>
                  <a:pt x="8" y="0"/>
                  <a:pt x="8" y="0"/>
                </a:cubicBezTo>
                <a:cubicBezTo>
                  <a:pt x="8" y="2"/>
                  <a:pt x="8" y="2"/>
                  <a:pt x="8" y="2"/>
                </a:cubicBezTo>
                <a:lnTo>
                  <a:pt x="4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4" name="Freeform 308"/>
          <p:cNvSpPr>
            <a:spLocks/>
          </p:cNvSpPr>
          <p:nvPr/>
        </p:nvSpPr>
        <p:spPr bwMode="auto">
          <a:xfrm>
            <a:off x="4683125" y="3667125"/>
            <a:ext cx="103188" cy="193675"/>
          </a:xfrm>
          <a:custGeom>
            <a:avLst/>
            <a:gdLst>
              <a:gd name="T0" fmla="*/ 2147483646 w 78"/>
              <a:gd name="T1" fmla="*/ 2147483646 h 150"/>
              <a:gd name="T2" fmla="*/ 2147483646 w 78"/>
              <a:gd name="T3" fmla="*/ 2147483646 h 150"/>
              <a:gd name="T4" fmla="*/ 2147483646 w 78"/>
              <a:gd name="T5" fmla="*/ 2147483646 h 150"/>
              <a:gd name="T6" fmla="*/ 0 w 78"/>
              <a:gd name="T7" fmla="*/ 2147483646 h 150"/>
              <a:gd name="T8" fmla="*/ 0 w 78"/>
              <a:gd name="T9" fmla="*/ 2147483646 h 150"/>
              <a:gd name="T10" fmla="*/ 2147483646 w 78"/>
              <a:gd name="T11" fmla="*/ 2147483646 h 150"/>
              <a:gd name="T12" fmla="*/ 2147483646 w 78"/>
              <a:gd name="T13" fmla="*/ 2147483646 h 150"/>
              <a:gd name="T14" fmla="*/ 2147483646 w 78"/>
              <a:gd name="T15" fmla="*/ 2147483646 h 150"/>
              <a:gd name="T16" fmla="*/ 2147483646 w 78"/>
              <a:gd name="T17" fmla="*/ 2147483646 h 150"/>
              <a:gd name="T18" fmla="*/ 2147483646 w 78"/>
              <a:gd name="T19" fmla="*/ 2147483646 h 150"/>
              <a:gd name="T20" fmla="*/ 2147483646 w 78"/>
              <a:gd name="T21" fmla="*/ 2147483646 h 150"/>
              <a:gd name="T22" fmla="*/ 2147483646 w 78"/>
              <a:gd name="T23" fmla="*/ 2147483646 h 150"/>
              <a:gd name="T24" fmla="*/ 2147483646 w 78"/>
              <a:gd name="T25" fmla="*/ 2147483646 h 150"/>
              <a:gd name="T26" fmla="*/ 2147483646 w 78"/>
              <a:gd name="T27" fmla="*/ 2147483646 h 150"/>
              <a:gd name="T28" fmla="*/ 2147483646 w 78"/>
              <a:gd name="T29" fmla="*/ 2147483646 h 150"/>
              <a:gd name="T30" fmla="*/ 2147483646 w 78"/>
              <a:gd name="T31" fmla="*/ 2147483646 h 150"/>
              <a:gd name="T32" fmla="*/ 2147483646 w 78"/>
              <a:gd name="T33" fmla="*/ 2147483646 h 150"/>
              <a:gd name="T34" fmla="*/ 2147483646 w 78"/>
              <a:gd name="T35" fmla="*/ 2147483646 h 150"/>
              <a:gd name="T36" fmla="*/ 2147483646 w 78"/>
              <a:gd name="T37" fmla="*/ 0 h 150"/>
              <a:gd name="T38" fmla="*/ 2147483646 w 78"/>
              <a:gd name="T39" fmla="*/ 0 h 150"/>
              <a:gd name="T40" fmla="*/ 2147483646 w 78"/>
              <a:gd name="T41" fmla="*/ 2147483646 h 150"/>
              <a:gd name="T42" fmla="*/ 2147483646 w 78"/>
              <a:gd name="T43" fmla="*/ 2147483646 h 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8" h="150">
                <a:moveTo>
                  <a:pt x="18" y="12"/>
                </a:moveTo>
                <a:lnTo>
                  <a:pt x="18" y="30"/>
                </a:lnTo>
                <a:lnTo>
                  <a:pt x="18" y="54"/>
                </a:lnTo>
                <a:lnTo>
                  <a:pt x="0" y="78"/>
                </a:lnTo>
                <a:lnTo>
                  <a:pt x="0" y="90"/>
                </a:lnTo>
                <a:lnTo>
                  <a:pt x="12" y="102"/>
                </a:lnTo>
                <a:lnTo>
                  <a:pt x="18" y="108"/>
                </a:lnTo>
                <a:lnTo>
                  <a:pt x="36" y="120"/>
                </a:lnTo>
                <a:lnTo>
                  <a:pt x="36" y="144"/>
                </a:lnTo>
                <a:lnTo>
                  <a:pt x="42" y="150"/>
                </a:lnTo>
                <a:lnTo>
                  <a:pt x="48" y="144"/>
                </a:lnTo>
                <a:lnTo>
                  <a:pt x="54" y="126"/>
                </a:lnTo>
                <a:lnTo>
                  <a:pt x="78" y="102"/>
                </a:lnTo>
                <a:lnTo>
                  <a:pt x="78" y="90"/>
                </a:lnTo>
                <a:lnTo>
                  <a:pt x="60" y="84"/>
                </a:lnTo>
                <a:lnTo>
                  <a:pt x="42" y="72"/>
                </a:lnTo>
                <a:lnTo>
                  <a:pt x="66" y="36"/>
                </a:lnTo>
                <a:lnTo>
                  <a:pt x="60" y="12"/>
                </a:lnTo>
                <a:lnTo>
                  <a:pt x="36" y="0"/>
                </a:lnTo>
                <a:lnTo>
                  <a:pt x="24" y="0"/>
                </a:lnTo>
                <a:lnTo>
                  <a:pt x="24" y="6"/>
                </a:lnTo>
                <a:lnTo>
                  <a:pt x="18" y="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5" name="Freeform 309"/>
          <p:cNvSpPr>
            <a:spLocks/>
          </p:cNvSpPr>
          <p:nvPr/>
        </p:nvSpPr>
        <p:spPr bwMode="auto">
          <a:xfrm>
            <a:off x="4176713" y="3713163"/>
            <a:ext cx="296862" cy="227012"/>
          </a:xfrm>
          <a:custGeom>
            <a:avLst/>
            <a:gdLst>
              <a:gd name="T0" fmla="*/ 2147483646 w 228"/>
              <a:gd name="T1" fmla="*/ 2147483646 h 174"/>
              <a:gd name="T2" fmla="*/ 2147483646 w 228"/>
              <a:gd name="T3" fmla="*/ 2147483646 h 174"/>
              <a:gd name="T4" fmla="*/ 2147483646 w 228"/>
              <a:gd name="T5" fmla="*/ 2147483646 h 174"/>
              <a:gd name="T6" fmla="*/ 2147483646 w 228"/>
              <a:gd name="T7" fmla="*/ 2147483646 h 174"/>
              <a:gd name="T8" fmla="*/ 2147483646 w 228"/>
              <a:gd name="T9" fmla="*/ 2147483646 h 174"/>
              <a:gd name="T10" fmla="*/ 2147483646 w 228"/>
              <a:gd name="T11" fmla="*/ 2147483646 h 174"/>
              <a:gd name="T12" fmla="*/ 2147483646 w 228"/>
              <a:gd name="T13" fmla="*/ 2147483646 h 174"/>
              <a:gd name="T14" fmla="*/ 2147483646 w 228"/>
              <a:gd name="T15" fmla="*/ 2147483646 h 174"/>
              <a:gd name="T16" fmla="*/ 2147483646 w 228"/>
              <a:gd name="T17" fmla="*/ 2147483646 h 174"/>
              <a:gd name="T18" fmla="*/ 2147483646 w 228"/>
              <a:gd name="T19" fmla="*/ 2147483646 h 174"/>
              <a:gd name="T20" fmla="*/ 2147483646 w 228"/>
              <a:gd name="T21" fmla="*/ 2147483646 h 174"/>
              <a:gd name="T22" fmla="*/ 2147483646 w 228"/>
              <a:gd name="T23" fmla="*/ 2147483646 h 174"/>
              <a:gd name="T24" fmla="*/ 2147483646 w 228"/>
              <a:gd name="T25" fmla="*/ 2147483646 h 174"/>
              <a:gd name="T26" fmla="*/ 2147483646 w 228"/>
              <a:gd name="T27" fmla="*/ 0 h 174"/>
              <a:gd name="T28" fmla="*/ 2147483646 w 228"/>
              <a:gd name="T29" fmla="*/ 2147483646 h 174"/>
              <a:gd name="T30" fmla="*/ 2147483646 w 228"/>
              <a:gd name="T31" fmla="*/ 2147483646 h 174"/>
              <a:gd name="T32" fmla="*/ 2147483646 w 228"/>
              <a:gd name="T33" fmla="*/ 2147483646 h 174"/>
              <a:gd name="T34" fmla="*/ 2147483646 w 228"/>
              <a:gd name="T35" fmla="*/ 2147483646 h 174"/>
              <a:gd name="T36" fmla="*/ 2147483646 w 228"/>
              <a:gd name="T37" fmla="*/ 2147483646 h 174"/>
              <a:gd name="T38" fmla="*/ 0 w 228"/>
              <a:gd name="T39" fmla="*/ 2147483646 h 174"/>
              <a:gd name="T40" fmla="*/ 2147483646 w 228"/>
              <a:gd name="T41" fmla="*/ 2147483646 h 174"/>
              <a:gd name="T42" fmla="*/ 2147483646 w 228"/>
              <a:gd name="T43" fmla="*/ 2147483646 h 17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28" h="174">
                <a:moveTo>
                  <a:pt x="90" y="156"/>
                </a:moveTo>
                <a:lnTo>
                  <a:pt x="114" y="138"/>
                </a:lnTo>
                <a:lnTo>
                  <a:pt x="144" y="120"/>
                </a:lnTo>
                <a:lnTo>
                  <a:pt x="180" y="108"/>
                </a:lnTo>
                <a:lnTo>
                  <a:pt x="186" y="96"/>
                </a:lnTo>
                <a:lnTo>
                  <a:pt x="192" y="84"/>
                </a:lnTo>
                <a:lnTo>
                  <a:pt x="216" y="78"/>
                </a:lnTo>
                <a:lnTo>
                  <a:pt x="228" y="72"/>
                </a:lnTo>
                <a:lnTo>
                  <a:pt x="222" y="42"/>
                </a:lnTo>
                <a:lnTo>
                  <a:pt x="216" y="12"/>
                </a:lnTo>
                <a:lnTo>
                  <a:pt x="210" y="12"/>
                </a:lnTo>
                <a:lnTo>
                  <a:pt x="186" y="12"/>
                </a:lnTo>
                <a:lnTo>
                  <a:pt x="168" y="12"/>
                </a:lnTo>
                <a:lnTo>
                  <a:pt x="144" y="0"/>
                </a:lnTo>
                <a:lnTo>
                  <a:pt x="120" y="36"/>
                </a:lnTo>
                <a:lnTo>
                  <a:pt x="96" y="60"/>
                </a:lnTo>
                <a:lnTo>
                  <a:pt x="72" y="90"/>
                </a:lnTo>
                <a:lnTo>
                  <a:pt x="66" y="138"/>
                </a:lnTo>
                <a:lnTo>
                  <a:pt x="12" y="162"/>
                </a:lnTo>
                <a:lnTo>
                  <a:pt x="0" y="174"/>
                </a:lnTo>
                <a:lnTo>
                  <a:pt x="84" y="174"/>
                </a:lnTo>
                <a:lnTo>
                  <a:pt x="90" y="15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6" name="Freeform 310"/>
          <p:cNvSpPr>
            <a:spLocks/>
          </p:cNvSpPr>
          <p:nvPr/>
        </p:nvSpPr>
        <p:spPr bwMode="auto">
          <a:xfrm>
            <a:off x="4087813" y="3940175"/>
            <a:ext cx="204787" cy="177800"/>
          </a:xfrm>
          <a:custGeom>
            <a:avLst/>
            <a:gdLst>
              <a:gd name="T0" fmla="*/ 2147483646 w 26"/>
              <a:gd name="T1" fmla="*/ 2147483646 h 23"/>
              <a:gd name="T2" fmla="*/ 2147483646 w 26"/>
              <a:gd name="T3" fmla="*/ 2147483646 h 23"/>
              <a:gd name="T4" fmla="*/ 2147483646 w 26"/>
              <a:gd name="T5" fmla="*/ 2147483646 h 23"/>
              <a:gd name="T6" fmla="*/ 2147483646 w 26"/>
              <a:gd name="T7" fmla="*/ 2147483646 h 23"/>
              <a:gd name="T8" fmla="*/ 2147483646 w 26"/>
              <a:gd name="T9" fmla="*/ 2147483646 h 23"/>
              <a:gd name="T10" fmla="*/ 2147483646 w 26"/>
              <a:gd name="T11" fmla="*/ 2147483646 h 23"/>
              <a:gd name="T12" fmla="*/ 2147483646 w 26"/>
              <a:gd name="T13" fmla="*/ 0 h 23"/>
              <a:gd name="T14" fmla="*/ 2147483646 w 26"/>
              <a:gd name="T15" fmla="*/ 0 h 23"/>
              <a:gd name="T16" fmla="*/ 2147483646 w 26"/>
              <a:gd name="T17" fmla="*/ 2147483646 h 23"/>
              <a:gd name="T18" fmla="*/ 2147483646 w 26"/>
              <a:gd name="T19" fmla="*/ 2147483646 h 23"/>
              <a:gd name="T20" fmla="*/ 0 w 26"/>
              <a:gd name="T21" fmla="*/ 2147483646 h 23"/>
              <a:gd name="T22" fmla="*/ 2147483646 w 26"/>
              <a:gd name="T23" fmla="*/ 2147483646 h 23"/>
              <a:gd name="T24" fmla="*/ 2147483646 w 26"/>
              <a:gd name="T25" fmla="*/ 2147483646 h 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6" h="23">
                <a:moveTo>
                  <a:pt x="13" y="16"/>
                </a:moveTo>
                <a:cubicBezTo>
                  <a:pt x="15" y="14"/>
                  <a:pt x="15" y="14"/>
                  <a:pt x="15" y="14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3"/>
                  <a:pt x="26" y="3"/>
                  <a:pt x="26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2"/>
                  <a:pt x="9" y="2"/>
                  <a:pt x="9" y="2"/>
                </a:cubicBezTo>
                <a:cubicBezTo>
                  <a:pt x="4" y="13"/>
                  <a:pt x="4" y="13"/>
                  <a:pt x="4" y="13"/>
                </a:cubicBezTo>
                <a:cubicBezTo>
                  <a:pt x="0" y="22"/>
                  <a:pt x="0" y="22"/>
                  <a:pt x="0" y="22"/>
                </a:cubicBezTo>
                <a:cubicBezTo>
                  <a:pt x="4" y="22"/>
                  <a:pt x="12" y="23"/>
                  <a:pt x="12" y="23"/>
                </a:cubicBezTo>
                <a:cubicBezTo>
                  <a:pt x="13" y="23"/>
                  <a:pt x="13" y="16"/>
                  <a:pt x="13" y="1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7" name="Freeform 311"/>
          <p:cNvSpPr>
            <a:spLocks/>
          </p:cNvSpPr>
          <p:nvPr/>
        </p:nvSpPr>
        <p:spPr bwMode="auto">
          <a:xfrm>
            <a:off x="4097338" y="4337050"/>
            <a:ext cx="61912" cy="47625"/>
          </a:xfrm>
          <a:custGeom>
            <a:avLst/>
            <a:gdLst>
              <a:gd name="T0" fmla="*/ 2147483646 w 48"/>
              <a:gd name="T1" fmla="*/ 2147483646 h 36"/>
              <a:gd name="T2" fmla="*/ 2147483646 w 48"/>
              <a:gd name="T3" fmla="*/ 2147483646 h 36"/>
              <a:gd name="T4" fmla="*/ 2147483646 w 48"/>
              <a:gd name="T5" fmla="*/ 0 h 36"/>
              <a:gd name="T6" fmla="*/ 2147483646 w 48"/>
              <a:gd name="T7" fmla="*/ 0 h 36"/>
              <a:gd name="T8" fmla="*/ 2147483646 w 48"/>
              <a:gd name="T9" fmla="*/ 2147483646 h 36"/>
              <a:gd name="T10" fmla="*/ 0 w 48"/>
              <a:gd name="T11" fmla="*/ 2147483646 h 36"/>
              <a:gd name="T12" fmla="*/ 2147483646 w 48"/>
              <a:gd name="T13" fmla="*/ 2147483646 h 36"/>
              <a:gd name="T14" fmla="*/ 2147483646 w 48"/>
              <a:gd name="T15" fmla="*/ 2147483646 h 36"/>
              <a:gd name="T16" fmla="*/ 2147483646 w 48"/>
              <a:gd name="T17" fmla="*/ 2147483646 h 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8" h="36">
                <a:moveTo>
                  <a:pt x="48" y="24"/>
                </a:moveTo>
                <a:lnTo>
                  <a:pt x="48" y="6"/>
                </a:lnTo>
                <a:lnTo>
                  <a:pt x="48" y="0"/>
                </a:lnTo>
                <a:lnTo>
                  <a:pt x="36" y="0"/>
                </a:lnTo>
                <a:lnTo>
                  <a:pt x="6" y="6"/>
                </a:lnTo>
                <a:lnTo>
                  <a:pt x="0" y="6"/>
                </a:lnTo>
                <a:lnTo>
                  <a:pt x="18" y="36"/>
                </a:lnTo>
                <a:lnTo>
                  <a:pt x="36" y="24"/>
                </a:lnTo>
                <a:lnTo>
                  <a:pt x="48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8" name="Freeform 312"/>
          <p:cNvSpPr>
            <a:spLocks/>
          </p:cNvSpPr>
          <p:nvPr/>
        </p:nvSpPr>
        <p:spPr bwMode="auto">
          <a:xfrm>
            <a:off x="5046663" y="4065588"/>
            <a:ext cx="406400" cy="498475"/>
          </a:xfrm>
          <a:custGeom>
            <a:avLst/>
            <a:gdLst>
              <a:gd name="T0" fmla="*/ 2147483646 w 52"/>
              <a:gd name="T1" fmla="*/ 2147483646 h 64"/>
              <a:gd name="T2" fmla="*/ 2147483646 w 52"/>
              <a:gd name="T3" fmla="*/ 2147483646 h 64"/>
              <a:gd name="T4" fmla="*/ 2147483646 w 52"/>
              <a:gd name="T5" fmla="*/ 2147483646 h 64"/>
              <a:gd name="T6" fmla="*/ 2147483646 w 52"/>
              <a:gd name="T7" fmla="*/ 2147483646 h 64"/>
              <a:gd name="T8" fmla="*/ 2147483646 w 52"/>
              <a:gd name="T9" fmla="*/ 2147483646 h 64"/>
              <a:gd name="T10" fmla="*/ 2147483646 w 52"/>
              <a:gd name="T11" fmla="*/ 2147483646 h 64"/>
              <a:gd name="T12" fmla="*/ 2147483646 w 52"/>
              <a:gd name="T13" fmla="*/ 2147483646 h 64"/>
              <a:gd name="T14" fmla="*/ 2147483646 w 52"/>
              <a:gd name="T15" fmla="*/ 2147483646 h 64"/>
              <a:gd name="T16" fmla="*/ 2147483646 w 52"/>
              <a:gd name="T17" fmla="*/ 2147483646 h 64"/>
              <a:gd name="T18" fmla="*/ 0 w 52"/>
              <a:gd name="T19" fmla="*/ 2147483646 h 64"/>
              <a:gd name="T20" fmla="*/ 2147483646 w 52"/>
              <a:gd name="T21" fmla="*/ 2147483646 h 64"/>
              <a:gd name="T22" fmla="*/ 2147483646 w 52"/>
              <a:gd name="T23" fmla="*/ 2147483646 h 64"/>
              <a:gd name="T24" fmla="*/ 2147483646 w 52"/>
              <a:gd name="T25" fmla="*/ 2147483646 h 64"/>
              <a:gd name="T26" fmla="*/ 2147483646 w 52"/>
              <a:gd name="T27" fmla="*/ 2147483646 h 64"/>
              <a:gd name="T28" fmla="*/ 2147483646 w 52"/>
              <a:gd name="T29" fmla="*/ 2147483646 h 64"/>
              <a:gd name="T30" fmla="*/ 2147483646 w 52"/>
              <a:gd name="T31" fmla="*/ 2147483646 h 64"/>
              <a:gd name="T32" fmla="*/ 2147483646 w 52"/>
              <a:gd name="T33" fmla="*/ 2147483646 h 64"/>
              <a:gd name="T34" fmla="*/ 2147483646 w 52"/>
              <a:gd name="T35" fmla="*/ 2147483646 h 64"/>
              <a:gd name="T36" fmla="*/ 2147483646 w 52"/>
              <a:gd name="T37" fmla="*/ 2147483646 h 64"/>
              <a:gd name="T38" fmla="*/ 2147483646 w 52"/>
              <a:gd name="T39" fmla="*/ 2147483646 h 64"/>
              <a:gd name="T40" fmla="*/ 2147483646 w 52"/>
              <a:gd name="T41" fmla="*/ 2147483646 h 64"/>
              <a:gd name="T42" fmla="*/ 2147483646 w 52"/>
              <a:gd name="T43" fmla="*/ 2147483646 h 64"/>
              <a:gd name="T44" fmla="*/ 2147483646 w 52"/>
              <a:gd name="T45" fmla="*/ 2147483646 h 64"/>
              <a:gd name="T46" fmla="*/ 2147483646 w 52"/>
              <a:gd name="T47" fmla="*/ 2147483646 h 64"/>
              <a:gd name="T48" fmla="*/ 2147483646 w 52"/>
              <a:gd name="T49" fmla="*/ 2147483646 h 64"/>
              <a:gd name="T50" fmla="*/ 2147483646 w 52"/>
              <a:gd name="T51" fmla="*/ 2147483646 h 64"/>
              <a:gd name="T52" fmla="*/ 2147483646 w 52"/>
              <a:gd name="T53" fmla="*/ 2147483646 h 64"/>
              <a:gd name="T54" fmla="*/ 2147483646 w 52"/>
              <a:gd name="T55" fmla="*/ 2147483646 h 64"/>
              <a:gd name="T56" fmla="*/ 2147483646 w 52"/>
              <a:gd name="T57" fmla="*/ 2147483646 h 64"/>
              <a:gd name="T58" fmla="*/ 2147483646 w 52"/>
              <a:gd name="T59" fmla="*/ 2147483646 h 64"/>
              <a:gd name="T60" fmla="*/ 2147483646 w 52"/>
              <a:gd name="T61" fmla="*/ 2147483646 h 64"/>
              <a:gd name="T62" fmla="*/ 2147483646 w 52"/>
              <a:gd name="T63" fmla="*/ 2147483646 h 64"/>
              <a:gd name="T64" fmla="*/ 2147483646 w 52"/>
              <a:gd name="T65" fmla="*/ 2147483646 h 64"/>
              <a:gd name="T66" fmla="*/ 2147483646 w 52"/>
              <a:gd name="T67" fmla="*/ 2147483646 h 64"/>
              <a:gd name="T68" fmla="*/ 2147483646 w 52"/>
              <a:gd name="T69" fmla="*/ 2147483646 h 64"/>
              <a:gd name="T70" fmla="*/ 2147483646 w 52"/>
              <a:gd name="T71" fmla="*/ 0 h 64"/>
              <a:gd name="T72" fmla="*/ 2147483646 w 52"/>
              <a:gd name="T73" fmla="*/ 2147483646 h 64"/>
              <a:gd name="T74" fmla="*/ 2147483646 w 52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" h="64">
                <a:moveTo>
                  <a:pt x="37" y="5"/>
                </a:moveTo>
                <a:cubicBezTo>
                  <a:pt x="37" y="5"/>
                  <a:pt x="15" y="5"/>
                  <a:pt x="11" y="5"/>
                </a:cubicBezTo>
                <a:cubicBezTo>
                  <a:pt x="10" y="11"/>
                  <a:pt x="10" y="11"/>
                  <a:pt x="10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4"/>
                  <a:pt x="7" y="14"/>
                  <a:pt x="7" y="14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25"/>
                  <a:pt x="5" y="25"/>
                  <a:pt x="5" y="25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5"/>
                  <a:pt x="0" y="35"/>
                  <a:pt x="0" y="35"/>
                </a:cubicBezTo>
                <a:cubicBezTo>
                  <a:pt x="3" y="41"/>
                  <a:pt x="3" y="41"/>
                  <a:pt x="3" y="41"/>
                </a:cubicBezTo>
                <a:cubicBezTo>
                  <a:pt x="5" y="45"/>
                  <a:pt x="5" y="45"/>
                  <a:pt x="5" y="45"/>
                </a:cubicBezTo>
                <a:cubicBezTo>
                  <a:pt x="8" y="50"/>
                  <a:pt x="8" y="50"/>
                  <a:pt x="8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8" y="58"/>
                  <a:pt x="18" y="58"/>
                  <a:pt x="18" y="58"/>
                </a:cubicBezTo>
                <a:cubicBezTo>
                  <a:pt x="20" y="61"/>
                  <a:pt x="20" y="61"/>
                  <a:pt x="20" y="61"/>
                </a:cubicBezTo>
                <a:cubicBezTo>
                  <a:pt x="25" y="61"/>
                  <a:pt x="25" y="61"/>
                  <a:pt x="25" y="61"/>
                </a:cubicBezTo>
                <a:cubicBezTo>
                  <a:pt x="29" y="64"/>
                  <a:pt x="29" y="64"/>
                  <a:pt x="29" y="64"/>
                </a:cubicBezTo>
                <a:cubicBezTo>
                  <a:pt x="36" y="63"/>
                  <a:pt x="36" y="63"/>
                  <a:pt x="36" y="63"/>
                </a:cubicBezTo>
                <a:cubicBezTo>
                  <a:pt x="41" y="61"/>
                  <a:pt x="41" y="61"/>
                  <a:pt x="41" y="61"/>
                </a:cubicBezTo>
                <a:cubicBezTo>
                  <a:pt x="44" y="61"/>
                  <a:pt x="44" y="61"/>
                  <a:pt x="44" y="61"/>
                </a:cubicBezTo>
                <a:cubicBezTo>
                  <a:pt x="44" y="59"/>
                  <a:pt x="44" y="59"/>
                  <a:pt x="44" y="59"/>
                </a:cubicBezTo>
                <a:cubicBezTo>
                  <a:pt x="42" y="57"/>
                  <a:pt x="42" y="57"/>
                  <a:pt x="42" y="57"/>
                </a:cubicBezTo>
                <a:cubicBezTo>
                  <a:pt x="39" y="54"/>
                  <a:pt x="39" y="54"/>
                  <a:pt x="39" y="54"/>
                </a:cubicBezTo>
                <a:cubicBezTo>
                  <a:pt x="35" y="51"/>
                  <a:pt x="35" y="51"/>
                  <a:pt x="35" y="51"/>
                </a:cubicBezTo>
                <a:cubicBezTo>
                  <a:pt x="36" y="48"/>
                  <a:pt x="36" y="48"/>
                  <a:pt x="36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9" y="42"/>
                  <a:pt x="39" y="42"/>
                  <a:pt x="39" y="42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32"/>
                  <a:pt x="46" y="32"/>
                  <a:pt x="46" y="32"/>
                </a:cubicBezTo>
                <a:cubicBezTo>
                  <a:pt x="47" y="21"/>
                  <a:pt x="47" y="21"/>
                  <a:pt x="47" y="21"/>
                </a:cubicBezTo>
                <a:cubicBezTo>
                  <a:pt x="50" y="19"/>
                  <a:pt x="50" y="19"/>
                  <a:pt x="50" y="19"/>
                </a:cubicBezTo>
                <a:cubicBezTo>
                  <a:pt x="52" y="18"/>
                  <a:pt x="52" y="18"/>
                  <a:pt x="52" y="18"/>
                </a:cubicBezTo>
                <a:cubicBezTo>
                  <a:pt x="50" y="13"/>
                  <a:pt x="50" y="13"/>
                  <a:pt x="50" y="13"/>
                </a:cubicBezTo>
                <a:cubicBezTo>
                  <a:pt x="47" y="4"/>
                  <a:pt x="47" y="4"/>
                  <a:pt x="47" y="4"/>
                </a:cubicBezTo>
                <a:cubicBezTo>
                  <a:pt x="44" y="0"/>
                  <a:pt x="44" y="0"/>
                  <a:pt x="44" y="0"/>
                </a:cubicBezTo>
                <a:cubicBezTo>
                  <a:pt x="42" y="2"/>
                  <a:pt x="42" y="2"/>
                  <a:pt x="42" y="2"/>
                </a:cubicBezTo>
                <a:lnTo>
                  <a:pt x="37" y="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69" name="Freeform 313"/>
          <p:cNvSpPr>
            <a:spLocks/>
          </p:cNvSpPr>
          <p:nvPr/>
        </p:nvSpPr>
        <p:spPr bwMode="auto">
          <a:xfrm>
            <a:off x="4292600" y="4392613"/>
            <a:ext cx="149225" cy="147637"/>
          </a:xfrm>
          <a:custGeom>
            <a:avLst/>
            <a:gdLst>
              <a:gd name="T0" fmla="*/ 2147483646 w 19"/>
              <a:gd name="T1" fmla="*/ 2147483646 h 19"/>
              <a:gd name="T2" fmla="*/ 2147483646 w 19"/>
              <a:gd name="T3" fmla="*/ 2147483646 h 19"/>
              <a:gd name="T4" fmla="*/ 2147483646 w 19"/>
              <a:gd name="T5" fmla="*/ 2147483646 h 19"/>
              <a:gd name="T6" fmla="*/ 2147483646 w 19"/>
              <a:gd name="T7" fmla="*/ 2147483646 h 19"/>
              <a:gd name="T8" fmla="*/ 2147483646 w 19"/>
              <a:gd name="T9" fmla="*/ 2147483646 h 19"/>
              <a:gd name="T10" fmla="*/ 2147483646 w 19"/>
              <a:gd name="T11" fmla="*/ 2147483646 h 19"/>
              <a:gd name="T12" fmla="*/ 2147483646 w 19"/>
              <a:gd name="T13" fmla="*/ 0 h 19"/>
              <a:gd name="T14" fmla="*/ 2147483646 w 19"/>
              <a:gd name="T15" fmla="*/ 0 h 19"/>
              <a:gd name="T16" fmla="*/ 2147483646 w 19"/>
              <a:gd name="T17" fmla="*/ 0 h 19"/>
              <a:gd name="T18" fmla="*/ 2147483646 w 19"/>
              <a:gd name="T19" fmla="*/ 2147483646 h 19"/>
              <a:gd name="T20" fmla="*/ 2147483646 w 19"/>
              <a:gd name="T21" fmla="*/ 2147483646 h 19"/>
              <a:gd name="T22" fmla="*/ 2147483646 w 19"/>
              <a:gd name="T23" fmla="*/ 2147483646 h 19"/>
              <a:gd name="T24" fmla="*/ 2147483646 w 19"/>
              <a:gd name="T25" fmla="*/ 2147483646 h 19"/>
              <a:gd name="T26" fmla="*/ 0 w 19"/>
              <a:gd name="T27" fmla="*/ 2147483646 h 19"/>
              <a:gd name="T28" fmla="*/ 2147483646 w 19"/>
              <a:gd name="T29" fmla="*/ 2147483646 h 19"/>
              <a:gd name="T30" fmla="*/ 2147483646 w 19"/>
              <a:gd name="T31" fmla="*/ 2147483646 h 19"/>
              <a:gd name="T32" fmla="*/ 2147483646 w 19"/>
              <a:gd name="T33" fmla="*/ 2147483646 h 19"/>
              <a:gd name="T34" fmla="*/ 2147483646 w 19"/>
              <a:gd name="T35" fmla="*/ 2147483646 h 19"/>
              <a:gd name="T36" fmla="*/ 2147483646 w 19"/>
              <a:gd name="T37" fmla="*/ 2147483646 h 19"/>
              <a:gd name="T38" fmla="*/ 2147483646 w 19"/>
              <a:gd name="T39" fmla="*/ 2147483646 h 19"/>
              <a:gd name="T40" fmla="*/ 2147483646 w 19"/>
              <a:gd name="T41" fmla="*/ 2147483646 h 19"/>
              <a:gd name="T42" fmla="*/ 2147483646 w 19"/>
              <a:gd name="T43" fmla="*/ 2147483646 h 19"/>
              <a:gd name="T44" fmla="*/ 2147483646 w 19"/>
              <a:gd name="T45" fmla="*/ 2147483646 h 1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" h="19">
                <a:moveTo>
                  <a:pt x="17" y="10"/>
                </a:moveTo>
                <a:cubicBezTo>
                  <a:pt x="19" y="6"/>
                  <a:pt x="19" y="6"/>
                  <a:pt x="19" y="6"/>
                </a:cubicBezTo>
                <a:cubicBezTo>
                  <a:pt x="17" y="2"/>
                  <a:pt x="17" y="2"/>
                  <a:pt x="17" y="2"/>
                </a:cubicBezTo>
                <a:cubicBezTo>
                  <a:pt x="12" y="3"/>
                  <a:pt x="12" y="3"/>
                  <a:pt x="12" y="3"/>
                </a:cubicBezTo>
                <a:cubicBezTo>
                  <a:pt x="10" y="1"/>
                  <a:pt x="10" y="1"/>
                  <a:pt x="10" y="1"/>
                </a:cubicBezTo>
                <a:cubicBezTo>
                  <a:pt x="8" y="1"/>
                  <a:pt x="8" y="1"/>
                  <a:pt x="8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5"/>
                  <a:pt x="2" y="5"/>
                  <a:pt x="2" y="5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1" y="10"/>
                  <a:pt x="0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0" y="14"/>
                  <a:pt x="1" y="14"/>
                </a:cubicBezTo>
                <a:cubicBezTo>
                  <a:pt x="1" y="14"/>
                  <a:pt x="4" y="16"/>
                  <a:pt x="4" y="16"/>
                </a:cubicBezTo>
                <a:cubicBezTo>
                  <a:pt x="4" y="19"/>
                  <a:pt x="4" y="19"/>
                  <a:pt x="4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5" y="16"/>
                  <a:pt x="15" y="16"/>
                  <a:pt x="15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7" y="13"/>
                  <a:pt x="17" y="13"/>
                  <a:pt x="17" y="13"/>
                </a:cubicBezTo>
                <a:lnTo>
                  <a:pt x="17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0" name="Freeform 314"/>
          <p:cNvSpPr>
            <a:spLocks/>
          </p:cNvSpPr>
          <p:nvPr/>
        </p:nvSpPr>
        <p:spPr bwMode="auto">
          <a:xfrm>
            <a:off x="4216400" y="4448175"/>
            <a:ext cx="106363" cy="92075"/>
          </a:xfrm>
          <a:custGeom>
            <a:avLst/>
            <a:gdLst>
              <a:gd name="T0" fmla="*/ 2147483646 w 14"/>
              <a:gd name="T1" fmla="*/ 2147483646 h 12"/>
              <a:gd name="T2" fmla="*/ 2147483646 w 14"/>
              <a:gd name="T3" fmla="*/ 2147483646 h 12"/>
              <a:gd name="T4" fmla="*/ 2147483646 w 14"/>
              <a:gd name="T5" fmla="*/ 2147483646 h 12"/>
              <a:gd name="T6" fmla="*/ 2147483646 w 14"/>
              <a:gd name="T7" fmla="*/ 2147483646 h 12"/>
              <a:gd name="T8" fmla="*/ 2147483646 w 14"/>
              <a:gd name="T9" fmla="*/ 2147483646 h 12"/>
              <a:gd name="T10" fmla="*/ 2147483646 w 14"/>
              <a:gd name="T11" fmla="*/ 0 h 12"/>
              <a:gd name="T12" fmla="*/ 2147483646 w 14"/>
              <a:gd name="T13" fmla="*/ 2147483646 h 12"/>
              <a:gd name="T14" fmla="*/ 2147483646 w 14"/>
              <a:gd name="T15" fmla="*/ 2147483646 h 12"/>
              <a:gd name="T16" fmla="*/ 0 w 14"/>
              <a:gd name="T17" fmla="*/ 2147483646 h 12"/>
              <a:gd name="T18" fmla="*/ 2147483646 w 14"/>
              <a:gd name="T19" fmla="*/ 2147483646 h 12"/>
              <a:gd name="T20" fmla="*/ 2147483646 w 14"/>
              <a:gd name="T21" fmla="*/ 2147483646 h 12"/>
              <a:gd name="T22" fmla="*/ 2147483646 w 14"/>
              <a:gd name="T23" fmla="*/ 2147483646 h 12"/>
              <a:gd name="T24" fmla="*/ 2147483646 w 14"/>
              <a:gd name="T25" fmla="*/ 2147483646 h 12"/>
              <a:gd name="T26" fmla="*/ 2147483646 w 14"/>
              <a:gd name="T27" fmla="*/ 2147483646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" h="12">
                <a:moveTo>
                  <a:pt x="11" y="7"/>
                </a:moveTo>
                <a:cubicBezTo>
                  <a:pt x="10" y="7"/>
                  <a:pt x="11" y="4"/>
                  <a:pt x="11" y="4"/>
                </a:cubicBezTo>
                <a:cubicBezTo>
                  <a:pt x="10" y="3"/>
                  <a:pt x="10" y="3"/>
                  <a:pt x="10" y="3"/>
                </a:cubicBezTo>
                <a:cubicBezTo>
                  <a:pt x="9" y="3"/>
                  <a:pt x="8" y="4"/>
                  <a:pt x="8" y="4"/>
                </a:cubicBezTo>
                <a:cubicBezTo>
                  <a:pt x="7" y="4"/>
                  <a:pt x="6" y="1"/>
                  <a:pt x="6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2"/>
                  <a:pt x="3" y="2"/>
                  <a:pt x="3" y="2"/>
                </a:cubicBezTo>
                <a:cubicBezTo>
                  <a:pt x="1" y="3"/>
                  <a:pt x="1" y="3"/>
                  <a:pt x="1" y="3"/>
                </a:cubicBezTo>
                <a:cubicBezTo>
                  <a:pt x="0" y="5"/>
                  <a:pt x="0" y="5"/>
                  <a:pt x="0" y="5"/>
                </a:cubicBezTo>
                <a:cubicBezTo>
                  <a:pt x="1" y="6"/>
                  <a:pt x="1" y="6"/>
                  <a:pt x="1" y="6"/>
                </a:cubicBezTo>
                <a:cubicBezTo>
                  <a:pt x="10" y="12"/>
                  <a:pt x="10" y="12"/>
                  <a:pt x="10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1" y="7"/>
                  <a:pt x="11" y="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1" name="Freeform 315"/>
          <p:cNvSpPr>
            <a:spLocks/>
          </p:cNvSpPr>
          <p:nvPr/>
        </p:nvSpPr>
        <p:spPr bwMode="auto">
          <a:xfrm>
            <a:off x="4167188" y="4416425"/>
            <a:ext cx="79375" cy="69850"/>
          </a:xfrm>
          <a:custGeom>
            <a:avLst/>
            <a:gdLst>
              <a:gd name="T0" fmla="*/ 2147483646 w 60"/>
              <a:gd name="T1" fmla="*/ 2147483646 h 54"/>
              <a:gd name="T2" fmla="*/ 2147483646 w 60"/>
              <a:gd name="T3" fmla="*/ 2147483646 h 54"/>
              <a:gd name="T4" fmla="*/ 2147483646 w 60"/>
              <a:gd name="T5" fmla="*/ 2147483646 h 54"/>
              <a:gd name="T6" fmla="*/ 2147483646 w 60"/>
              <a:gd name="T7" fmla="*/ 0 h 54"/>
              <a:gd name="T8" fmla="*/ 2147483646 w 60"/>
              <a:gd name="T9" fmla="*/ 0 h 54"/>
              <a:gd name="T10" fmla="*/ 2147483646 w 60"/>
              <a:gd name="T11" fmla="*/ 2147483646 h 54"/>
              <a:gd name="T12" fmla="*/ 0 w 60"/>
              <a:gd name="T13" fmla="*/ 2147483646 h 54"/>
              <a:gd name="T14" fmla="*/ 2147483646 w 60"/>
              <a:gd name="T15" fmla="*/ 2147483646 h 54"/>
              <a:gd name="T16" fmla="*/ 2147483646 w 60"/>
              <a:gd name="T17" fmla="*/ 2147483646 h 54"/>
              <a:gd name="T18" fmla="*/ 2147483646 w 60"/>
              <a:gd name="T19" fmla="*/ 2147483646 h 54"/>
              <a:gd name="T20" fmla="*/ 2147483646 w 60"/>
              <a:gd name="T21" fmla="*/ 2147483646 h 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" h="54">
                <a:moveTo>
                  <a:pt x="54" y="36"/>
                </a:moveTo>
                <a:lnTo>
                  <a:pt x="60" y="24"/>
                </a:lnTo>
                <a:lnTo>
                  <a:pt x="54" y="18"/>
                </a:lnTo>
                <a:lnTo>
                  <a:pt x="42" y="0"/>
                </a:lnTo>
                <a:lnTo>
                  <a:pt x="18" y="0"/>
                </a:lnTo>
                <a:lnTo>
                  <a:pt x="12" y="12"/>
                </a:lnTo>
                <a:lnTo>
                  <a:pt x="0" y="18"/>
                </a:lnTo>
                <a:lnTo>
                  <a:pt x="12" y="30"/>
                </a:lnTo>
                <a:lnTo>
                  <a:pt x="36" y="54"/>
                </a:lnTo>
                <a:lnTo>
                  <a:pt x="42" y="42"/>
                </a:lnTo>
                <a:lnTo>
                  <a:pt x="54" y="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2" name="Rectangle 316"/>
          <p:cNvSpPr>
            <a:spLocks noChangeArrowheads="1"/>
          </p:cNvSpPr>
          <p:nvPr/>
        </p:nvSpPr>
        <p:spPr bwMode="auto">
          <a:xfrm>
            <a:off x="4283075" y="3940175"/>
            <a:ext cx="9525" cy="238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/>
          </a:p>
        </p:txBody>
      </p:sp>
      <p:sp>
        <p:nvSpPr>
          <p:cNvPr id="4173" name="Freeform 317"/>
          <p:cNvSpPr>
            <a:spLocks/>
          </p:cNvSpPr>
          <p:nvPr/>
        </p:nvSpPr>
        <p:spPr bwMode="auto">
          <a:xfrm>
            <a:off x="4283075" y="3667125"/>
            <a:ext cx="512763" cy="504825"/>
          </a:xfrm>
          <a:custGeom>
            <a:avLst/>
            <a:gdLst>
              <a:gd name="T0" fmla="*/ 2147483646 w 390"/>
              <a:gd name="T1" fmla="*/ 2147483646 h 390"/>
              <a:gd name="T2" fmla="*/ 2147483646 w 390"/>
              <a:gd name="T3" fmla="*/ 2147483646 h 390"/>
              <a:gd name="T4" fmla="*/ 2147483646 w 390"/>
              <a:gd name="T5" fmla="*/ 2147483646 h 390"/>
              <a:gd name="T6" fmla="*/ 2147483646 w 390"/>
              <a:gd name="T7" fmla="*/ 2147483646 h 390"/>
              <a:gd name="T8" fmla="*/ 2147483646 w 390"/>
              <a:gd name="T9" fmla="*/ 2147483646 h 390"/>
              <a:gd name="T10" fmla="*/ 2147483646 w 390"/>
              <a:gd name="T11" fmla="*/ 2147483646 h 390"/>
              <a:gd name="T12" fmla="*/ 2147483646 w 390"/>
              <a:gd name="T13" fmla="*/ 2147483646 h 390"/>
              <a:gd name="T14" fmla="*/ 2147483646 w 390"/>
              <a:gd name="T15" fmla="*/ 2147483646 h 390"/>
              <a:gd name="T16" fmla="*/ 2147483646 w 390"/>
              <a:gd name="T17" fmla="*/ 2147483646 h 390"/>
              <a:gd name="T18" fmla="*/ 2147483646 w 390"/>
              <a:gd name="T19" fmla="*/ 2147483646 h 390"/>
              <a:gd name="T20" fmla="*/ 2147483646 w 390"/>
              <a:gd name="T21" fmla="*/ 2147483646 h 390"/>
              <a:gd name="T22" fmla="*/ 2147483646 w 390"/>
              <a:gd name="T23" fmla="*/ 2147483646 h 390"/>
              <a:gd name="T24" fmla="*/ 2147483646 w 390"/>
              <a:gd name="T25" fmla="*/ 2147483646 h 390"/>
              <a:gd name="T26" fmla="*/ 2147483646 w 390"/>
              <a:gd name="T27" fmla="*/ 2147483646 h 390"/>
              <a:gd name="T28" fmla="*/ 2147483646 w 390"/>
              <a:gd name="T29" fmla="*/ 2147483646 h 390"/>
              <a:gd name="T30" fmla="*/ 2147483646 w 390"/>
              <a:gd name="T31" fmla="*/ 2147483646 h 390"/>
              <a:gd name="T32" fmla="*/ 2147483646 w 390"/>
              <a:gd name="T33" fmla="*/ 2147483646 h 390"/>
              <a:gd name="T34" fmla="*/ 2147483646 w 390"/>
              <a:gd name="T35" fmla="*/ 2147483646 h 390"/>
              <a:gd name="T36" fmla="*/ 2147483646 w 390"/>
              <a:gd name="T37" fmla="*/ 2147483646 h 390"/>
              <a:gd name="T38" fmla="*/ 2147483646 w 390"/>
              <a:gd name="T39" fmla="*/ 2147483646 h 390"/>
              <a:gd name="T40" fmla="*/ 2147483646 w 390"/>
              <a:gd name="T41" fmla="*/ 2147483646 h 390"/>
              <a:gd name="T42" fmla="*/ 2147483646 w 390"/>
              <a:gd name="T43" fmla="*/ 2147483646 h 390"/>
              <a:gd name="T44" fmla="*/ 2147483646 w 390"/>
              <a:gd name="T45" fmla="*/ 2147483646 h 390"/>
              <a:gd name="T46" fmla="*/ 2147483646 w 390"/>
              <a:gd name="T47" fmla="*/ 2147483646 h 390"/>
              <a:gd name="T48" fmla="*/ 2147483646 w 390"/>
              <a:gd name="T49" fmla="*/ 0 h 390"/>
              <a:gd name="T50" fmla="*/ 2147483646 w 390"/>
              <a:gd name="T51" fmla="*/ 2147483646 h 390"/>
              <a:gd name="T52" fmla="*/ 2147483646 w 390"/>
              <a:gd name="T53" fmla="*/ 2147483646 h 390"/>
              <a:gd name="T54" fmla="*/ 2147483646 w 390"/>
              <a:gd name="T55" fmla="*/ 2147483646 h 390"/>
              <a:gd name="T56" fmla="*/ 2147483646 w 390"/>
              <a:gd name="T57" fmla="*/ 2147483646 h 390"/>
              <a:gd name="T58" fmla="*/ 2147483646 w 390"/>
              <a:gd name="T59" fmla="*/ 2147483646 h 390"/>
              <a:gd name="T60" fmla="*/ 2147483646 w 390"/>
              <a:gd name="T61" fmla="*/ 2147483646 h 390"/>
              <a:gd name="T62" fmla="*/ 2147483646 w 390"/>
              <a:gd name="T63" fmla="*/ 2147483646 h 390"/>
              <a:gd name="T64" fmla="*/ 2147483646 w 390"/>
              <a:gd name="T65" fmla="*/ 2147483646 h 390"/>
              <a:gd name="T66" fmla="*/ 2147483646 w 390"/>
              <a:gd name="T67" fmla="*/ 2147483646 h 390"/>
              <a:gd name="T68" fmla="*/ 2147483646 w 390"/>
              <a:gd name="T69" fmla="*/ 2147483646 h 390"/>
              <a:gd name="T70" fmla="*/ 2147483646 w 390"/>
              <a:gd name="T71" fmla="*/ 2147483646 h 390"/>
              <a:gd name="T72" fmla="*/ 2147483646 w 390"/>
              <a:gd name="T73" fmla="*/ 2147483646 h 390"/>
              <a:gd name="T74" fmla="*/ 2147483646 w 390"/>
              <a:gd name="T75" fmla="*/ 2147483646 h 390"/>
              <a:gd name="T76" fmla="*/ 2147483646 w 390"/>
              <a:gd name="T77" fmla="*/ 2147483646 h 390"/>
              <a:gd name="T78" fmla="*/ 0 w 390"/>
              <a:gd name="T79" fmla="*/ 2147483646 h 390"/>
              <a:gd name="T80" fmla="*/ 2147483646 w 390"/>
              <a:gd name="T81" fmla="*/ 2147483646 h 390"/>
              <a:gd name="T82" fmla="*/ 2147483646 w 390"/>
              <a:gd name="T83" fmla="*/ 2147483646 h 390"/>
              <a:gd name="T84" fmla="*/ 2147483646 w 390"/>
              <a:gd name="T85" fmla="*/ 2147483646 h 3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90" h="390">
                <a:moveTo>
                  <a:pt x="60" y="270"/>
                </a:moveTo>
                <a:lnTo>
                  <a:pt x="216" y="378"/>
                </a:lnTo>
                <a:lnTo>
                  <a:pt x="228" y="390"/>
                </a:lnTo>
                <a:lnTo>
                  <a:pt x="246" y="390"/>
                </a:lnTo>
                <a:lnTo>
                  <a:pt x="282" y="372"/>
                </a:lnTo>
                <a:lnTo>
                  <a:pt x="390" y="300"/>
                </a:lnTo>
                <a:lnTo>
                  <a:pt x="384" y="300"/>
                </a:lnTo>
                <a:lnTo>
                  <a:pt x="366" y="276"/>
                </a:lnTo>
                <a:lnTo>
                  <a:pt x="354" y="270"/>
                </a:lnTo>
                <a:lnTo>
                  <a:pt x="342" y="246"/>
                </a:lnTo>
                <a:lnTo>
                  <a:pt x="348" y="234"/>
                </a:lnTo>
                <a:lnTo>
                  <a:pt x="348" y="174"/>
                </a:lnTo>
                <a:lnTo>
                  <a:pt x="342" y="162"/>
                </a:lnTo>
                <a:lnTo>
                  <a:pt x="348" y="150"/>
                </a:lnTo>
                <a:lnTo>
                  <a:pt x="342" y="144"/>
                </a:lnTo>
                <a:lnTo>
                  <a:pt x="342" y="120"/>
                </a:lnTo>
                <a:lnTo>
                  <a:pt x="324" y="108"/>
                </a:lnTo>
                <a:lnTo>
                  <a:pt x="318" y="102"/>
                </a:lnTo>
                <a:lnTo>
                  <a:pt x="306" y="90"/>
                </a:lnTo>
                <a:lnTo>
                  <a:pt x="306" y="78"/>
                </a:lnTo>
                <a:lnTo>
                  <a:pt x="324" y="54"/>
                </a:lnTo>
                <a:lnTo>
                  <a:pt x="324" y="30"/>
                </a:lnTo>
                <a:lnTo>
                  <a:pt x="324" y="12"/>
                </a:lnTo>
                <a:lnTo>
                  <a:pt x="330" y="6"/>
                </a:lnTo>
                <a:lnTo>
                  <a:pt x="330" y="0"/>
                </a:lnTo>
                <a:lnTo>
                  <a:pt x="318" y="6"/>
                </a:lnTo>
                <a:lnTo>
                  <a:pt x="288" y="12"/>
                </a:lnTo>
                <a:lnTo>
                  <a:pt x="222" y="12"/>
                </a:lnTo>
                <a:lnTo>
                  <a:pt x="162" y="30"/>
                </a:lnTo>
                <a:lnTo>
                  <a:pt x="132" y="48"/>
                </a:lnTo>
                <a:lnTo>
                  <a:pt x="138" y="78"/>
                </a:lnTo>
                <a:lnTo>
                  <a:pt x="144" y="108"/>
                </a:lnTo>
                <a:lnTo>
                  <a:pt x="132" y="114"/>
                </a:lnTo>
                <a:lnTo>
                  <a:pt x="108" y="120"/>
                </a:lnTo>
                <a:lnTo>
                  <a:pt x="102" y="132"/>
                </a:lnTo>
                <a:lnTo>
                  <a:pt x="96" y="144"/>
                </a:lnTo>
                <a:lnTo>
                  <a:pt x="60" y="156"/>
                </a:lnTo>
                <a:lnTo>
                  <a:pt x="30" y="174"/>
                </a:lnTo>
                <a:lnTo>
                  <a:pt x="6" y="192"/>
                </a:lnTo>
                <a:lnTo>
                  <a:pt x="0" y="210"/>
                </a:lnTo>
                <a:lnTo>
                  <a:pt x="6" y="210"/>
                </a:lnTo>
                <a:lnTo>
                  <a:pt x="6" y="228"/>
                </a:lnTo>
                <a:lnTo>
                  <a:pt x="60" y="27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4" name="Freeform 318"/>
          <p:cNvSpPr>
            <a:spLocks/>
          </p:cNvSpPr>
          <p:nvPr/>
        </p:nvSpPr>
        <p:spPr bwMode="auto">
          <a:xfrm>
            <a:off x="4283075" y="3667125"/>
            <a:ext cx="512763" cy="504825"/>
          </a:xfrm>
          <a:custGeom>
            <a:avLst/>
            <a:gdLst>
              <a:gd name="T0" fmla="*/ 2147483646 w 390"/>
              <a:gd name="T1" fmla="*/ 2147483646 h 390"/>
              <a:gd name="T2" fmla="*/ 2147483646 w 390"/>
              <a:gd name="T3" fmla="*/ 2147483646 h 390"/>
              <a:gd name="T4" fmla="*/ 2147483646 w 390"/>
              <a:gd name="T5" fmla="*/ 2147483646 h 390"/>
              <a:gd name="T6" fmla="*/ 2147483646 w 390"/>
              <a:gd name="T7" fmla="*/ 2147483646 h 390"/>
              <a:gd name="T8" fmla="*/ 2147483646 w 390"/>
              <a:gd name="T9" fmla="*/ 2147483646 h 390"/>
              <a:gd name="T10" fmla="*/ 2147483646 w 390"/>
              <a:gd name="T11" fmla="*/ 2147483646 h 390"/>
              <a:gd name="T12" fmla="*/ 2147483646 w 390"/>
              <a:gd name="T13" fmla="*/ 2147483646 h 390"/>
              <a:gd name="T14" fmla="*/ 2147483646 w 390"/>
              <a:gd name="T15" fmla="*/ 2147483646 h 390"/>
              <a:gd name="T16" fmla="*/ 2147483646 w 390"/>
              <a:gd name="T17" fmla="*/ 2147483646 h 390"/>
              <a:gd name="T18" fmla="*/ 2147483646 w 390"/>
              <a:gd name="T19" fmla="*/ 2147483646 h 390"/>
              <a:gd name="T20" fmla="*/ 2147483646 w 390"/>
              <a:gd name="T21" fmla="*/ 2147483646 h 390"/>
              <a:gd name="T22" fmla="*/ 2147483646 w 390"/>
              <a:gd name="T23" fmla="*/ 2147483646 h 390"/>
              <a:gd name="T24" fmla="*/ 2147483646 w 390"/>
              <a:gd name="T25" fmla="*/ 2147483646 h 390"/>
              <a:gd name="T26" fmla="*/ 2147483646 w 390"/>
              <a:gd name="T27" fmla="*/ 2147483646 h 390"/>
              <a:gd name="T28" fmla="*/ 2147483646 w 390"/>
              <a:gd name="T29" fmla="*/ 2147483646 h 390"/>
              <a:gd name="T30" fmla="*/ 2147483646 w 390"/>
              <a:gd name="T31" fmla="*/ 2147483646 h 390"/>
              <a:gd name="T32" fmla="*/ 2147483646 w 390"/>
              <a:gd name="T33" fmla="*/ 2147483646 h 390"/>
              <a:gd name="T34" fmla="*/ 2147483646 w 390"/>
              <a:gd name="T35" fmla="*/ 2147483646 h 390"/>
              <a:gd name="T36" fmla="*/ 2147483646 w 390"/>
              <a:gd name="T37" fmla="*/ 2147483646 h 390"/>
              <a:gd name="T38" fmla="*/ 2147483646 w 390"/>
              <a:gd name="T39" fmla="*/ 2147483646 h 390"/>
              <a:gd name="T40" fmla="*/ 2147483646 w 390"/>
              <a:gd name="T41" fmla="*/ 2147483646 h 390"/>
              <a:gd name="T42" fmla="*/ 2147483646 w 390"/>
              <a:gd name="T43" fmla="*/ 2147483646 h 390"/>
              <a:gd name="T44" fmla="*/ 2147483646 w 390"/>
              <a:gd name="T45" fmla="*/ 2147483646 h 390"/>
              <a:gd name="T46" fmla="*/ 2147483646 w 390"/>
              <a:gd name="T47" fmla="*/ 2147483646 h 390"/>
              <a:gd name="T48" fmla="*/ 2147483646 w 390"/>
              <a:gd name="T49" fmla="*/ 0 h 390"/>
              <a:gd name="T50" fmla="*/ 2147483646 w 390"/>
              <a:gd name="T51" fmla="*/ 2147483646 h 390"/>
              <a:gd name="T52" fmla="*/ 2147483646 w 390"/>
              <a:gd name="T53" fmla="*/ 2147483646 h 390"/>
              <a:gd name="T54" fmla="*/ 2147483646 w 390"/>
              <a:gd name="T55" fmla="*/ 2147483646 h 390"/>
              <a:gd name="T56" fmla="*/ 2147483646 w 390"/>
              <a:gd name="T57" fmla="*/ 2147483646 h 390"/>
              <a:gd name="T58" fmla="*/ 2147483646 w 390"/>
              <a:gd name="T59" fmla="*/ 2147483646 h 390"/>
              <a:gd name="T60" fmla="*/ 2147483646 w 390"/>
              <a:gd name="T61" fmla="*/ 2147483646 h 390"/>
              <a:gd name="T62" fmla="*/ 2147483646 w 390"/>
              <a:gd name="T63" fmla="*/ 2147483646 h 390"/>
              <a:gd name="T64" fmla="*/ 2147483646 w 390"/>
              <a:gd name="T65" fmla="*/ 2147483646 h 390"/>
              <a:gd name="T66" fmla="*/ 2147483646 w 390"/>
              <a:gd name="T67" fmla="*/ 2147483646 h 390"/>
              <a:gd name="T68" fmla="*/ 2147483646 w 390"/>
              <a:gd name="T69" fmla="*/ 2147483646 h 390"/>
              <a:gd name="T70" fmla="*/ 2147483646 w 390"/>
              <a:gd name="T71" fmla="*/ 2147483646 h 390"/>
              <a:gd name="T72" fmla="*/ 2147483646 w 390"/>
              <a:gd name="T73" fmla="*/ 2147483646 h 390"/>
              <a:gd name="T74" fmla="*/ 2147483646 w 390"/>
              <a:gd name="T75" fmla="*/ 2147483646 h 390"/>
              <a:gd name="T76" fmla="*/ 2147483646 w 390"/>
              <a:gd name="T77" fmla="*/ 2147483646 h 390"/>
              <a:gd name="T78" fmla="*/ 0 w 390"/>
              <a:gd name="T79" fmla="*/ 2147483646 h 390"/>
              <a:gd name="T80" fmla="*/ 2147483646 w 390"/>
              <a:gd name="T81" fmla="*/ 2147483646 h 390"/>
              <a:gd name="T82" fmla="*/ 2147483646 w 390"/>
              <a:gd name="T83" fmla="*/ 2147483646 h 390"/>
              <a:gd name="T84" fmla="*/ 2147483646 w 390"/>
              <a:gd name="T85" fmla="*/ 2147483646 h 3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90" h="390">
                <a:moveTo>
                  <a:pt x="60" y="270"/>
                </a:moveTo>
                <a:lnTo>
                  <a:pt x="216" y="378"/>
                </a:lnTo>
                <a:lnTo>
                  <a:pt x="228" y="390"/>
                </a:lnTo>
                <a:lnTo>
                  <a:pt x="246" y="390"/>
                </a:lnTo>
                <a:lnTo>
                  <a:pt x="282" y="372"/>
                </a:lnTo>
                <a:lnTo>
                  <a:pt x="390" y="300"/>
                </a:lnTo>
                <a:lnTo>
                  <a:pt x="384" y="300"/>
                </a:lnTo>
                <a:lnTo>
                  <a:pt x="366" y="276"/>
                </a:lnTo>
                <a:lnTo>
                  <a:pt x="354" y="270"/>
                </a:lnTo>
                <a:lnTo>
                  <a:pt x="342" y="246"/>
                </a:lnTo>
                <a:lnTo>
                  <a:pt x="348" y="234"/>
                </a:lnTo>
                <a:lnTo>
                  <a:pt x="348" y="174"/>
                </a:lnTo>
                <a:lnTo>
                  <a:pt x="342" y="162"/>
                </a:lnTo>
                <a:lnTo>
                  <a:pt x="348" y="150"/>
                </a:lnTo>
                <a:lnTo>
                  <a:pt x="342" y="144"/>
                </a:lnTo>
                <a:lnTo>
                  <a:pt x="342" y="120"/>
                </a:lnTo>
                <a:lnTo>
                  <a:pt x="324" y="108"/>
                </a:lnTo>
                <a:lnTo>
                  <a:pt x="318" y="102"/>
                </a:lnTo>
                <a:lnTo>
                  <a:pt x="306" y="90"/>
                </a:lnTo>
                <a:lnTo>
                  <a:pt x="306" y="78"/>
                </a:lnTo>
                <a:lnTo>
                  <a:pt x="324" y="54"/>
                </a:lnTo>
                <a:lnTo>
                  <a:pt x="324" y="30"/>
                </a:lnTo>
                <a:lnTo>
                  <a:pt x="324" y="12"/>
                </a:lnTo>
                <a:lnTo>
                  <a:pt x="330" y="6"/>
                </a:lnTo>
                <a:lnTo>
                  <a:pt x="330" y="0"/>
                </a:lnTo>
                <a:lnTo>
                  <a:pt x="318" y="6"/>
                </a:lnTo>
                <a:lnTo>
                  <a:pt x="288" y="12"/>
                </a:lnTo>
                <a:lnTo>
                  <a:pt x="222" y="12"/>
                </a:lnTo>
                <a:lnTo>
                  <a:pt x="162" y="30"/>
                </a:lnTo>
                <a:lnTo>
                  <a:pt x="132" y="48"/>
                </a:lnTo>
                <a:lnTo>
                  <a:pt x="138" y="78"/>
                </a:lnTo>
                <a:lnTo>
                  <a:pt x="144" y="108"/>
                </a:lnTo>
                <a:lnTo>
                  <a:pt x="132" y="114"/>
                </a:lnTo>
                <a:lnTo>
                  <a:pt x="108" y="120"/>
                </a:lnTo>
                <a:lnTo>
                  <a:pt x="102" y="132"/>
                </a:lnTo>
                <a:lnTo>
                  <a:pt x="96" y="144"/>
                </a:lnTo>
                <a:lnTo>
                  <a:pt x="60" y="156"/>
                </a:lnTo>
                <a:lnTo>
                  <a:pt x="30" y="174"/>
                </a:lnTo>
                <a:lnTo>
                  <a:pt x="6" y="192"/>
                </a:lnTo>
                <a:lnTo>
                  <a:pt x="0" y="210"/>
                </a:lnTo>
                <a:lnTo>
                  <a:pt x="6" y="210"/>
                </a:lnTo>
                <a:lnTo>
                  <a:pt x="6" y="228"/>
                </a:lnTo>
                <a:lnTo>
                  <a:pt x="60" y="270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5" name="Freeform 327"/>
          <p:cNvSpPr>
            <a:spLocks/>
          </p:cNvSpPr>
          <p:nvPr/>
        </p:nvSpPr>
        <p:spPr bwMode="auto">
          <a:xfrm>
            <a:off x="5743575" y="3657600"/>
            <a:ext cx="25400" cy="17463"/>
          </a:xfrm>
          <a:custGeom>
            <a:avLst/>
            <a:gdLst>
              <a:gd name="T0" fmla="*/ 0 w 18"/>
              <a:gd name="T1" fmla="*/ 0 h 12"/>
              <a:gd name="T2" fmla="*/ 2147483646 w 18"/>
              <a:gd name="T3" fmla="*/ 2147483646 h 12"/>
              <a:gd name="T4" fmla="*/ 2147483646 w 18"/>
              <a:gd name="T5" fmla="*/ 2147483646 h 12"/>
              <a:gd name="T6" fmla="*/ 2147483646 w 18"/>
              <a:gd name="T7" fmla="*/ 0 h 12"/>
              <a:gd name="T8" fmla="*/ 0 w 18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2">
                <a:moveTo>
                  <a:pt x="0" y="0"/>
                </a:moveTo>
                <a:lnTo>
                  <a:pt x="18" y="12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6" name="Freeform 328"/>
          <p:cNvSpPr>
            <a:spLocks/>
          </p:cNvSpPr>
          <p:nvPr/>
        </p:nvSpPr>
        <p:spPr bwMode="auto">
          <a:xfrm>
            <a:off x="5707063" y="3619500"/>
            <a:ext cx="14287" cy="23813"/>
          </a:xfrm>
          <a:custGeom>
            <a:avLst/>
            <a:gdLst>
              <a:gd name="T0" fmla="*/ 0 w 12"/>
              <a:gd name="T1" fmla="*/ 0 h 18"/>
              <a:gd name="T2" fmla="*/ 2147483646 w 12"/>
              <a:gd name="T3" fmla="*/ 2147483646 h 18"/>
              <a:gd name="T4" fmla="*/ 2147483646 w 12"/>
              <a:gd name="T5" fmla="*/ 2147483646 h 18"/>
              <a:gd name="T6" fmla="*/ 0 w 12"/>
              <a:gd name="T7" fmla="*/ 0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" h="18">
                <a:moveTo>
                  <a:pt x="0" y="0"/>
                </a:moveTo>
                <a:lnTo>
                  <a:pt x="12" y="18"/>
                </a:lnTo>
                <a:lnTo>
                  <a:pt x="12" y="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7" name="Freeform 334"/>
          <p:cNvSpPr>
            <a:spLocks/>
          </p:cNvSpPr>
          <p:nvPr/>
        </p:nvSpPr>
        <p:spPr bwMode="auto">
          <a:xfrm>
            <a:off x="5013325" y="2206625"/>
            <a:ext cx="266700" cy="585788"/>
          </a:xfrm>
          <a:custGeom>
            <a:avLst/>
            <a:gdLst>
              <a:gd name="T0" fmla="*/ 2147483646 w 34"/>
              <a:gd name="T1" fmla="*/ 2147483646 h 75"/>
              <a:gd name="T2" fmla="*/ 2147483646 w 34"/>
              <a:gd name="T3" fmla="*/ 2147483646 h 75"/>
              <a:gd name="T4" fmla="*/ 2147483646 w 34"/>
              <a:gd name="T5" fmla="*/ 2147483646 h 75"/>
              <a:gd name="T6" fmla="*/ 2147483646 w 34"/>
              <a:gd name="T7" fmla="*/ 2147483646 h 75"/>
              <a:gd name="T8" fmla="*/ 2147483646 w 34"/>
              <a:gd name="T9" fmla="*/ 2147483646 h 75"/>
              <a:gd name="T10" fmla="*/ 2147483646 w 34"/>
              <a:gd name="T11" fmla="*/ 2147483646 h 75"/>
              <a:gd name="T12" fmla="*/ 2147483646 w 34"/>
              <a:gd name="T13" fmla="*/ 2147483646 h 75"/>
              <a:gd name="T14" fmla="*/ 2147483646 w 34"/>
              <a:gd name="T15" fmla="*/ 2147483646 h 75"/>
              <a:gd name="T16" fmla="*/ 2147483646 w 34"/>
              <a:gd name="T17" fmla="*/ 2147483646 h 75"/>
              <a:gd name="T18" fmla="*/ 2147483646 w 34"/>
              <a:gd name="T19" fmla="*/ 2147483646 h 75"/>
              <a:gd name="T20" fmla="*/ 2147483646 w 34"/>
              <a:gd name="T21" fmla="*/ 2147483646 h 75"/>
              <a:gd name="T22" fmla="*/ 2147483646 w 34"/>
              <a:gd name="T23" fmla="*/ 2147483646 h 75"/>
              <a:gd name="T24" fmla="*/ 2147483646 w 34"/>
              <a:gd name="T25" fmla="*/ 2147483646 h 75"/>
              <a:gd name="T26" fmla="*/ 2147483646 w 34"/>
              <a:gd name="T27" fmla="*/ 2147483646 h 75"/>
              <a:gd name="T28" fmla="*/ 2147483646 w 34"/>
              <a:gd name="T29" fmla="*/ 2147483646 h 75"/>
              <a:gd name="T30" fmla="*/ 2147483646 w 34"/>
              <a:gd name="T31" fmla="*/ 2147483646 h 75"/>
              <a:gd name="T32" fmla="*/ 2147483646 w 34"/>
              <a:gd name="T33" fmla="*/ 2147483646 h 75"/>
              <a:gd name="T34" fmla="*/ 2147483646 w 34"/>
              <a:gd name="T35" fmla="*/ 2147483646 h 75"/>
              <a:gd name="T36" fmla="*/ 2147483646 w 34"/>
              <a:gd name="T37" fmla="*/ 2147483646 h 75"/>
              <a:gd name="T38" fmla="*/ 2147483646 w 34"/>
              <a:gd name="T39" fmla="*/ 2147483646 h 75"/>
              <a:gd name="T40" fmla="*/ 2147483646 w 34"/>
              <a:gd name="T41" fmla="*/ 2147483646 h 75"/>
              <a:gd name="T42" fmla="*/ 2147483646 w 34"/>
              <a:gd name="T43" fmla="*/ 0 h 75"/>
              <a:gd name="T44" fmla="*/ 2147483646 w 34"/>
              <a:gd name="T45" fmla="*/ 2147483646 h 75"/>
              <a:gd name="T46" fmla="*/ 2147483646 w 34"/>
              <a:gd name="T47" fmla="*/ 2147483646 h 75"/>
              <a:gd name="T48" fmla="*/ 2147483646 w 34"/>
              <a:gd name="T49" fmla="*/ 2147483646 h 75"/>
              <a:gd name="T50" fmla="*/ 2147483646 w 34"/>
              <a:gd name="T51" fmla="*/ 2147483646 h 75"/>
              <a:gd name="T52" fmla="*/ 2147483646 w 34"/>
              <a:gd name="T53" fmla="*/ 2147483646 h 75"/>
              <a:gd name="T54" fmla="*/ 2147483646 w 34"/>
              <a:gd name="T55" fmla="*/ 2147483646 h 75"/>
              <a:gd name="T56" fmla="*/ 2147483646 w 34"/>
              <a:gd name="T57" fmla="*/ 2147483646 h 75"/>
              <a:gd name="T58" fmla="*/ 2147483646 w 34"/>
              <a:gd name="T59" fmla="*/ 2147483646 h 75"/>
              <a:gd name="T60" fmla="*/ 2147483646 w 34"/>
              <a:gd name="T61" fmla="*/ 2147483646 h 75"/>
              <a:gd name="T62" fmla="*/ 2147483646 w 34"/>
              <a:gd name="T63" fmla="*/ 2147483646 h 75"/>
              <a:gd name="T64" fmla="*/ 0 w 34"/>
              <a:gd name="T65" fmla="*/ 2147483646 h 75"/>
              <a:gd name="T66" fmla="*/ 2147483646 w 34"/>
              <a:gd name="T67" fmla="*/ 2147483646 h 75"/>
              <a:gd name="T68" fmla="*/ 2147483646 w 34"/>
              <a:gd name="T69" fmla="*/ 2147483646 h 75"/>
              <a:gd name="T70" fmla="*/ 2147483646 w 34"/>
              <a:gd name="T71" fmla="*/ 2147483646 h 75"/>
              <a:gd name="T72" fmla="*/ 2147483646 w 34"/>
              <a:gd name="T73" fmla="*/ 2147483646 h 75"/>
              <a:gd name="T74" fmla="*/ 2147483646 w 34"/>
              <a:gd name="T75" fmla="*/ 2147483646 h 75"/>
              <a:gd name="T76" fmla="*/ 2147483646 w 34"/>
              <a:gd name="T77" fmla="*/ 2147483646 h 75"/>
              <a:gd name="T78" fmla="*/ 2147483646 w 34"/>
              <a:gd name="T79" fmla="*/ 2147483646 h 75"/>
              <a:gd name="T80" fmla="*/ 2147483646 w 34"/>
              <a:gd name="T81" fmla="*/ 2147483646 h 75"/>
              <a:gd name="T82" fmla="*/ 2147483646 w 34"/>
              <a:gd name="T83" fmla="*/ 2147483646 h 75"/>
              <a:gd name="T84" fmla="*/ 2147483646 w 34"/>
              <a:gd name="T85" fmla="*/ 2147483646 h 75"/>
              <a:gd name="T86" fmla="*/ 2147483646 w 34"/>
              <a:gd name="T87" fmla="*/ 2147483646 h 75"/>
              <a:gd name="T88" fmla="*/ 2147483646 w 34"/>
              <a:gd name="T89" fmla="*/ 2147483646 h 75"/>
              <a:gd name="T90" fmla="*/ 2147483646 w 34"/>
              <a:gd name="T91" fmla="*/ 2147483646 h 75"/>
              <a:gd name="T92" fmla="*/ 2147483646 w 34"/>
              <a:gd name="T93" fmla="*/ 2147483646 h 75"/>
              <a:gd name="T94" fmla="*/ 2147483646 w 34"/>
              <a:gd name="T95" fmla="*/ 2147483646 h 75"/>
              <a:gd name="T96" fmla="*/ 2147483646 w 34"/>
              <a:gd name="T97" fmla="*/ 2147483646 h 75"/>
              <a:gd name="T98" fmla="*/ 2147483646 w 34"/>
              <a:gd name="T99" fmla="*/ 2147483646 h 75"/>
              <a:gd name="T100" fmla="*/ 2147483646 w 34"/>
              <a:gd name="T101" fmla="*/ 2147483646 h 75"/>
              <a:gd name="T102" fmla="*/ 2147483646 w 34"/>
              <a:gd name="T103" fmla="*/ 2147483646 h 75"/>
              <a:gd name="T104" fmla="*/ 2147483646 w 34"/>
              <a:gd name="T105" fmla="*/ 2147483646 h 75"/>
              <a:gd name="T106" fmla="*/ 2147483646 w 34"/>
              <a:gd name="T107" fmla="*/ 2147483646 h 75"/>
              <a:gd name="T108" fmla="*/ 2147483646 w 34"/>
              <a:gd name="T109" fmla="*/ 2147483646 h 75"/>
              <a:gd name="T110" fmla="*/ 2147483646 w 34"/>
              <a:gd name="T111" fmla="*/ 2147483646 h 75"/>
              <a:gd name="T112" fmla="*/ 2147483646 w 34"/>
              <a:gd name="T113" fmla="*/ 2147483646 h 75"/>
              <a:gd name="T114" fmla="*/ 2147483646 w 34"/>
              <a:gd name="T115" fmla="*/ 2147483646 h 7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4" h="75">
                <a:moveTo>
                  <a:pt x="34" y="55"/>
                </a:move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30" y="52"/>
                  <a:pt x="30" y="52"/>
                </a:cubicBezTo>
                <a:cubicBezTo>
                  <a:pt x="31" y="47"/>
                  <a:pt x="31" y="47"/>
                  <a:pt x="31" y="47"/>
                </a:cubicBezTo>
                <a:cubicBezTo>
                  <a:pt x="31" y="47"/>
                  <a:pt x="30" y="46"/>
                  <a:pt x="30" y="45"/>
                </a:cubicBezTo>
                <a:cubicBezTo>
                  <a:pt x="29" y="45"/>
                  <a:pt x="30" y="43"/>
                  <a:pt x="30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29" y="40"/>
                  <a:pt x="29" y="40"/>
                  <a:pt x="29" y="40"/>
                </a:cubicBezTo>
                <a:cubicBezTo>
                  <a:pt x="28" y="38"/>
                  <a:pt x="28" y="38"/>
                  <a:pt x="28" y="38"/>
                </a:cubicBezTo>
                <a:cubicBezTo>
                  <a:pt x="30" y="36"/>
                  <a:pt x="30" y="36"/>
                  <a:pt x="30" y="36"/>
                </a:cubicBezTo>
                <a:cubicBezTo>
                  <a:pt x="27" y="27"/>
                  <a:pt x="27" y="27"/>
                  <a:pt x="27" y="27"/>
                </a:cubicBezTo>
                <a:cubicBezTo>
                  <a:pt x="30" y="21"/>
                  <a:pt x="30" y="21"/>
                  <a:pt x="30" y="21"/>
                </a:cubicBezTo>
                <a:cubicBezTo>
                  <a:pt x="28" y="17"/>
                  <a:pt x="28" y="17"/>
                  <a:pt x="28" y="17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3"/>
                  <a:pt x="27" y="3"/>
                  <a:pt x="27" y="3"/>
                </a:cubicBezTo>
                <a:cubicBezTo>
                  <a:pt x="24" y="0"/>
                  <a:pt x="24" y="0"/>
                  <a:pt x="24" y="0"/>
                </a:cubicBezTo>
                <a:cubicBezTo>
                  <a:pt x="19" y="1"/>
                  <a:pt x="19" y="1"/>
                  <a:pt x="19" y="1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8"/>
                  <a:pt x="15" y="8"/>
                  <a:pt x="15" y="8"/>
                </a:cubicBezTo>
                <a:cubicBezTo>
                  <a:pt x="12" y="11"/>
                  <a:pt x="12" y="11"/>
                  <a:pt x="12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5" y="10"/>
                  <a:pt x="5" y="10"/>
                  <a:pt x="5" y="10"/>
                </a:cubicBezTo>
                <a:cubicBezTo>
                  <a:pt x="3" y="8"/>
                  <a:pt x="3" y="8"/>
                  <a:pt x="3" y="8"/>
                </a:cubicBezTo>
                <a:cubicBezTo>
                  <a:pt x="2" y="6"/>
                  <a:pt x="2" y="6"/>
                  <a:pt x="2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1" y="10"/>
                  <a:pt x="1" y="10"/>
                  <a:pt x="1" y="10"/>
                </a:cubicBezTo>
                <a:cubicBezTo>
                  <a:pt x="4" y="13"/>
                  <a:pt x="4" y="13"/>
                  <a:pt x="4" y="13"/>
                </a:cubicBezTo>
                <a:cubicBezTo>
                  <a:pt x="6" y="14"/>
                  <a:pt x="6" y="14"/>
                  <a:pt x="6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4" y="40"/>
                  <a:pt x="14" y="40"/>
                  <a:pt x="14" y="40"/>
                </a:cubicBezTo>
                <a:cubicBezTo>
                  <a:pt x="9" y="49"/>
                  <a:pt x="9" y="49"/>
                  <a:pt x="9" y="49"/>
                </a:cubicBezTo>
                <a:cubicBezTo>
                  <a:pt x="4" y="53"/>
                  <a:pt x="4" y="53"/>
                  <a:pt x="4" y="53"/>
                </a:cubicBezTo>
                <a:cubicBezTo>
                  <a:pt x="1" y="58"/>
                  <a:pt x="1" y="58"/>
                  <a:pt x="1" y="58"/>
                </a:cubicBezTo>
                <a:cubicBezTo>
                  <a:pt x="2" y="66"/>
                  <a:pt x="2" y="66"/>
                  <a:pt x="2" y="66"/>
                </a:cubicBezTo>
                <a:cubicBezTo>
                  <a:pt x="3" y="71"/>
                  <a:pt x="3" y="71"/>
                  <a:pt x="3" y="71"/>
                </a:cubicBezTo>
                <a:cubicBezTo>
                  <a:pt x="5" y="73"/>
                  <a:pt x="5" y="73"/>
                  <a:pt x="5" y="73"/>
                </a:cubicBezTo>
                <a:cubicBezTo>
                  <a:pt x="7" y="75"/>
                  <a:pt x="7" y="75"/>
                  <a:pt x="7" y="75"/>
                </a:cubicBezTo>
                <a:cubicBezTo>
                  <a:pt x="12" y="75"/>
                  <a:pt x="12" y="75"/>
                  <a:pt x="12" y="75"/>
                </a:cubicBezTo>
                <a:cubicBezTo>
                  <a:pt x="20" y="72"/>
                  <a:pt x="20" y="72"/>
                  <a:pt x="20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34" y="58"/>
                  <a:pt x="34" y="58"/>
                  <a:pt x="34" y="58"/>
                </a:cubicBezTo>
                <a:lnTo>
                  <a:pt x="34" y="5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8" name="Freeform 335"/>
          <p:cNvSpPr>
            <a:spLocks/>
          </p:cNvSpPr>
          <p:nvPr/>
        </p:nvSpPr>
        <p:spPr bwMode="auto">
          <a:xfrm>
            <a:off x="5287963" y="3135313"/>
            <a:ext cx="15875" cy="7937"/>
          </a:xfrm>
          <a:custGeom>
            <a:avLst/>
            <a:gdLst>
              <a:gd name="T0" fmla="*/ 2147483646 w 12"/>
              <a:gd name="T1" fmla="*/ 2147483646 h 6"/>
              <a:gd name="T2" fmla="*/ 0 w 12"/>
              <a:gd name="T3" fmla="*/ 0 h 6"/>
              <a:gd name="T4" fmla="*/ 0 w 12"/>
              <a:gd name="T5" fmla="*/ 2147483646 h 6"/>
              <a:gd name="T6" fmla="*/ 2147483646 w 12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" h="6">
                <a:moveTo>
                  <a:pt x="12" y="6"/>
                </a:moveTo>
                <a:lnTo>
                  <a:pt x="0" y="0"/>
                </a:lnTo>
                <a:lnTo>
                  <a:pt x="0" y="6"/>
                </a:lnTo>
                <a:lnTo>
                  <a:pt x="12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79" name="Freeform 336"/>
          <p:cNvSpPr>
            <a:spLocks/>
          </p:cNvSpPr>
          <p:nvPr/>
        </p:nvSpPr>
        <p:spPr bwMode="auto">
          <a:xfrm>
            <a:off x="5186363" y="1549400"/>
            <a:ext cx="3792537" cy="2030413"/>
          </a:xfrm>
          <a:custGeom>
            <a:avLst/>
            <a:gdLst>
              <a:gd name="T0" fmla="*/ 2147483646 w 483"/>
              <a:gd name="T1" fmla="*/ 2147483646 h 260"/>
              <a:gd name="T2" fmla="*/ 2147483646 w 483"/>
              <a:gd name="T3" fmla="*/ 2147483646 h 260"/>
              <a:gd name="T4" fmla="*/ 2147483646 w 483"/>
              <a:gd name="T5" fmla="*/ 2147483646 h 260"/>
              <a:gd name="T6" fmla="*/ 2147483646 w 483"/>
              <a:gd name="T7" fmla="*/ 2147483646 h 260"/>
              <a:gd name="T8" fmla="*/ 2147483646 w 483"/>
              <a:gd name="T9" fmla="*/ 2147483646 h 260"/>
              <a:gd name="T10" fmla="*/ 2147483646 w 483"/>
              <a:gd name="T11" fmla="*/ 2147483646 h 260"/>
              <a:gd name="T12" fmla="*/ 2147483646 w 483"/>
              <a:gd name="T13" fmla="*/ 2147483646 h 260"/>
              <a:gd name="T14" fmla="*/ 2147483646 w 483"/>
              <a:gd name="T15" fmla="*/ 2147483646 h 260"/>
              <a:gd name="T16" fmla="*/ 2147483646 w 483"/>
              <a:gd name="T17" fmla="*/ 2147483646 h 260"/>
              <a:gd name="T18" fmla="*/ 2147483646 w 483"/>
              <a:gd name="T19" fmla="*/ 2147483646 h 260"/>
              <a:gd name="T20" fmla="*/ 2147483646 w 483"/>
              <a:gd name="T21" fmla="*/ 2147483646 h 260"/>
              <a:gd name="T22" fmla="*/ 2147483646 w 483"/>
              <a:gd name="T23" fmla="*/ 2147483646 h 260"/>
              <a:gd name="T24" fmla="*/ 2147483646 w 483"/>
              <a:gd name="T25" fmla="*/ 2147483646 h 260"/>
              <a:gd name="T26" fmla="*/ 2147483646 w 483"/>
              <a:gd name="T27" fmla="*/ 2147483646 h 260"/>
              <a:gd name="T28" fmla="*/ 2147483646 w 483"/>
              <a:gd name="T29" fmla="*/ 2147483646 h 260"/>
              <a:gd name="T30" fmla="*/ 2147483646 w 483"/>
              <a:gd name="T31" fmla="*/ 2147483646 h 260"/>
              <a:gd name="T32" fmla="*/ 2147483646 w 483"/>
              <a:gd name="T33" fmla="*/ 2147483646 h 260"/>
              <a:gd name="T34" fmla="*/ 2147483646 w 483"/>
              <a:gd name="T35" fmla="*/ 2147483646 h 260"/>
              <a:gd name="T36" fmla="*/ 2147483646 w 483"/>
              <a:gd name="T37" fmla="*/ 2147483646 h 260"/>
              <a:gd name="T38" fmla="*/ 2147483646 w 483"/>
              <a:gd name="T39" fmla="*/ 2147483646 h 260"/>
              <a:gd name="T40" fmla="*/ 2147483646 w 483"/>
              <a:gd name="T41" fmla="*/ 2147483646 h 260"/>
              <a:gd name="T42" fmla="*/ 2147483646 w 483"/>
              <a:gd name="T43" fmla="*/ 2147483646 h 260"/>
              <a:gd name="T44" fmla="*/ 2147483646 w 483"/>
              <a:gd name="T45" fmla="*/ 2147483646 h 260"/>
              <a:gd name="T46" fmla="*/ 2147483646 w 483"/>
              <a:gd name="T47" fmla="*/ 2147483646 h 260"/>
              <a:gd name="T48" fmla="*/ 2147483646 w 483"/>
              <a:gd name="T49" fmla="*/ 2147483646 h 260"/>
              <a:gd name="T50" fmla="*/ 2147483646 w 483"/>
              <a:gd name="T51" fmla="*/ 2147483646 h 260"/>
              <a:gd name="T52" fmla="*/ 2147483646 w 483"/>
              <a:gd name="T53" fmla="*/ 2147483646 h 260"/>
              <a:gd name="T54" fmla="*/ 2147483646 w 483"/>
              <a:gd name="T55" fmla="*/ 2147483646 h 260"/>
              <a:gd name="T56" fmla="*/ 2147483646 w 483"/>
              <a:gd name="T57" fmla="*/ 2147483646 h 260"/>
              <a:gd name="T58" fmla="*/ 2147483646 w 483"/>
              <a:gd name="T59" fmla="*/ 2147483646 h 260"/>
              <a:gd name="T60" fmla="*/ 2147483646 w 483"/>
              <a:gd name="T61" fmla="*/ 2147483646 h 260"/>
              <a:gd name="T62" fmla="*/ 2147483646 w 483"/>
              <a:gd name="T63" fmla="*/ 2147483646 h 260"/>
              <a:gd name="T64" fmla="*/ 2147483646 w 483"/>
              <a:gd name="T65" fmla="*/ 2147483646 h 260"/>
              <a:gd name="T66" fmla="*/ 2147483646 w 483"/>
              <a:gd name="T67" fmla="*/ 2147483646 h 260"/>
              <a:gd name="T68" fmla="*/ 2147483646 w 483"/>
              <a:gd name="T69" fmla="*/ 2147483646 h 260"/>
              <a:gd name="T70" fmla="*/ 2147483646 w 483"/>
              <a:gd name="T71" fmla="*/ 2147483646 h 260"/>
              <a:gd name="T72" fmla="*/ 2147483646 w 483"/>
              <a:gd name="T73" fmla="*/ 2147483646 h 260"/>
              <a:gd name="T74" fmla="*/ 2147483646 w 483"/>
              <a:gd name="T75" fmla="*/ 2147483646 h 260"/>
              <a:gd name="T76" fmla="*/ 2147483646 w 483"/>
              <a:gd name="T77" fmla="*/ 2147483646 h 260"/>
              <a:gd name="T78" fmla="*/ 2147483646 w 483"/>
              <a:gd name="T79" fmla="*/ 2147483646 h 260"/>
              <a:gd name="T80" fmla="*/ 2147483646 w 483"/>
              <a:gd name="T81" fmla="*/ 2147483646 h 260"/>
              <a:gd name="T82" fmla="*/ 2147483646 w 483"/>
              <a:gd name="T83" fmla="*/ 2147483646 h 260"/>
              <a:gd name="T84" fmla="*/ 2147483646 w 483"/>
              <a:gd name="T85" fmla="*/ 2147483646 h 260"/>
              <a:gd name="T86" fmla="*/ 2147483646 w 483"/>
              <a:gd name="T87" fmla="*/ 2147483646 h 260"/>
              <a:gd name="T88" fmla="*/ 2147483646 w 483"/>
              <a:gd name="T89" fmla="*/ 2147483646 h 260"/>
              <a:gd name="T90" fmla="*/ 2147483646 w 483"/>
              <a:gd name="T91" fmla="*/ 2147483646 h 260"/>
              <a:gd name="T92" fmla="*/ 2147483646 w 483"/>
              <a:gd name="T93" fmla="*/ 2147483646 h 260"/>
              <a:gd name="T94" fmla="*/ 2147483646 w 483"/>
              <a:gd name="T95" fmla="*/ 2147483646 h 260"/>
              <a:gd name="T96" fmla="*/ 2147483646 w 483"/>
              <a:gd name="T97" fmla="*/ 2147483646 h 260"/>
              <a:gd name="T98" fmla="*/ 2147483646 w 483"/>
              <a:gd name="T99" fmla="*/ 2147483646 h 260"/>
              <a:gd name="T100" fmla="*/ 2147483646 w 483"/>
              <a:gd name="T101" fmla="*/ 2147483646 h 260"/>
              <a:gd name="T102" fmla="*/ 2147483646 w 483"/>
              <a:gd name="T103" fmla="*/ 2147483646 h 260"/>
              <a:gd name="T104" fmla="*/ 2147483646 w 483"/>
              <a:gd name="T105" fmla="*/ 2147483646 h 260"/>
              <a:gd name="T106" fmla="*/ 2147483646 w 483"/>
              <a:gd name="T107" fmla="*/ 2147483646 h 260"/>
              <a:gd name="T108" fmla="*/ 2147483646 w 483"/>
              <a:gd name="T109" fmla="*/ 2147483646 h 260"/>
              <a:gd name="T110" fmla="*/ 2147483646 w 483"/>
              <a:gd name="T111" fmla="*/ 2147483646 h 260"/>
              <a:gd name="T112" fmla="*/ 2147483646 w 483"/>
              <a:gd name="T113" fmla="*/ 2147483646 h 260"/>
              <a:gd name="T114" fmla="*/ 2147483646 w 483"/>
              <a:gd name="T115" fmla="*/ 2147483646 h 260"/>
              <a:gd name="T116" fmla="*/ 2147483646 w 483"/>
              <a:gd name="T117" fmla="*/ 2147483646 h 260"/>
              <a:gd name="T118" fmla="*/ 2147483646 w 483"/>
              <a:gd name="T119" fmla="*/ 2147483646 h 260"/>
              <a:gd name="T120" fmla="*/ 2147483646 w 483"/>
              <a:gd name="T121" fmla="*/ 2147483646 h 260"/>
              <a:gd name="T122" fmla="*/ 2147483646 w 483"/>
              <a:gd name="T123" fmla="*/ 2147483646 h 26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83" h="260">
                <a:moveTo>
                  <a:pt x="482" y="127"/>
                </a:moveTo>
                <a:cubicBezTo>
                  <a:pt x="483" y="96"/>
                  <a:pt x="483" y="96"/>
                  <a:pt x="483" y="96"/>
                </a:cubicBezTo>
                <a:cubicBezTo>
                  <a:pt x="480" y="95"/>
                  <a:pt x="480" y="95"/>
                  <a:pt x="480" y="95"/>
                </a:cubicBezTo>
                <a:cubicBezTo>
                  <a:pt x="478" y="94"/>
                  <a:pt x="478" y="94"/>
                  <a:pt x="478" y="94"/>
                </a:cubicBezTo>
                <a:cubicBezTo>
                  <a:pt x="478" y="94"/>
                  <a:pt x="474" y="90"/>
                  <a:pt x="474" y="90"/>
                </a:cubicBezTo>
                <a:cubicBezTo>
                  <a:pt x="473" y="89"/>
                  <a:pt x="470" y="89"/>
                  <a:pt x="470" y="89"/>
                </a:cubicBezTo>
                <a:cubicBezTo>
                  <a:pt x="463" y="88"/>
                  <a:pt x="463" y="88"/>
                  <a:pt x="463" y="88"/>
                </a:cubicBezTo>
                <a:cubicBezTo>
                  <a:pt x="459" y="87"/>
                  <a:pt x="459" y="87"/>
                  <a:pt x="459" y="87"/>
                </a:cubicBezTo>
                <a:cubicBezTo>
                  <a:pt x="456" y="87"/>
                  <a:pt x="456" y="87"/>
                  <a:pt x="456" y="87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55" y="95"/>
                  <a:pt x="455" y="95"/>
                  <a:pt x="455" y="95"/>
                </a:cubicBezTo>
                <a:cubicBezTo>
                  <a:pt x="455" y="95"/>
                  <a:pt x="451" y="97"/>
                  <a:pt x="451" y="97"/>
                </a:cubicBezTo>
                <a:cubicBezTo>
                  <a:pt x="450" y="97"/>
                  <a:pt x="448" y="94"/>
                  <a:pt x="448" y="94"/>
                </a:cubicBezTo>
                <a:cubicBezTo>
                  <a:pt x="445" y="91"/>
                  <a:pt x="445" y="91"/>
                  <a:pt x="445" y="91"/>
                </a:cubicBezTo>
                <a:cubicBezTo>
                  <a:pt x="445" y="89"/>
                  <a:pt x="445" y="89"/>
                  <a:pt x="445" y="89"/>
                </a:cubicBezTo>
                <a:cubicBezTo>
                  <a:pt x="440" y="89"/>
                  <a:pt x="440" y="89"/>
                  <a:pt x="440" y="89"/>
                </a:cubicBezTo>
                <a:cubicBezTo>
                  <a:pt x="437" y="90"/>
                  <a:pt x="437" y="90"/>
                  <a:pt x="437" y="90"/>
                </a:cubicBezTo>
                <a:cubicBezTo>
                  <a:pt x="431" y="89"/>
                  <a:pt x="431" y="89"/>
                  <a:pt x="431" y="89"/>
                </a:cubicBezTo>
                <a:cubicBezTo>
                  <a:pt x="426" y="89"/>
                  <a:pt x="426" y="89"/>
                  <a:pt x="426" y="89"/>
                </a:cubicBezTo>
                <a:cubicBezTo>
                  <a:pt x="423" y="90"/>
                  <a:pt x="423" y="90"/>
                  <a:pt x="423" y="90"/>
                </a:cubicBezTo>
                <a:cubicBezTo>
                  <a:pt x="419" y="87"/>
                  <a:pt x="419" y="87"/>
                  <a:pt x="419" y="87"/>
                </a:cubicBezTo>
                <a:cubicBezTo>
                  <a:pt x="419" y="80"/>
                  <a:pt x="419" y="80"/>
                  <a:pt x="419" y="80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03" y="77"/>
                  <a:pt x="403" y="77"/>
                  <a:pt x="403" y="77"/>
                </a:cubicBezTo>
                <a:cubicBezTo>
                  <a:pt x="394" y="77"/>
                  <a:pt x="394" y="77"/>
                  <a:pt x="394" y="77"/>
                </a:cubicBezTo>
                <a:cubicBezTo>
                  <a:pt x="393" y="75"/>
                  <a:pt x="393" y="75"/>
                  <a:pt x="393" y="75"/>
                </a:cubicBezTo>
                <a:cubicBezTo>
                  <a:pt x="392" y="72"/>
                  <a:pt x="392" y="72"/>
                  <a:pt x="392" y="72"/>
                </a:cubicBezTo>
                <a:cubicBezTo>
                  <a:pt x="386" y="69"/>
                  <a:pt x="386" y="69"/>
                  <a:pt x="386" y="69"/>
                </a:cubicBezTo>
                <a:cubicBezTo>
                  <a:pt x="386" y="64"/>
                  <a:pt x="386" y="64"/>
                  <a:pt x="386" y="64"/>
                </a:cubicBezTo>
                <a:cubicBezTo>
                  <a:pt x="362" y="59"/>
                  <a:pt x="362" y="59"/>
                  <a:pt x="362" y="59"/>
                </a:cubicBezTo>
                <a:cubicBezTo>
                  <a:pt x="361" y="61"/>
                  <a:pt x="361" y="61"/>
                  <a:pt x="361" y="61"/>
                </a:cubicBezTo>
                <a:cubicBezTo>
                  <a:pt x="356" y="65"/>
                  <a:pt x="356" y="65"/>
                  <a:pt x="356" y="65"/>
                </a:cubicBezTo>
                <a:cubicBezTo>
                  <a:pt x="357" y="71"/>
                  <a:pt x="357" y="71"/>
                  <a:pt x="357" y="71"/>
                </a:cubicBezTo>
                <a:cubicBezTo>
                  <a:pt x="351" y="73"/>
                  <a:pt x="351" y="73"/>
                  <a:pt x="351" y="73"/>
                </a:cubicBezTo>
                <a:cubicBezTo>
                  <a:pt x="347" y="72"/>
                  <a:pt x="347" y="72"/>
                  <a:pt x="347" y="72"/>
                </a:cubicBezTo>
                <a:cubicBezTo>
                  <a:pt x="342" y="70"/>
                  <a:pt x="342" y="70"/>
                  <a:pt x="342" y="70"/>
                </a:cubicBezTo>
                <a:cubicBezTo>
                  <a:pt x="340" y="72"/>
                  <a:pt x="340" y="72"/>
                  <a:pt x="340" y="72"/>
                </a:cubicBezTo>
                <a:cubicBezTo>
                  <a:pt x="336" y="71"/>
                  <a:pt x="336" y="71"/>
                  <a:pt x="336" y="71"/>
                </a:cubicBezTo>
                <a:cubicBezTo>
                  <a:pt x="332" y="68"/>
                  <a:pt x="332" y="68"/>
                  <a:pt x="332" y="68"/>
                </a:cubicBezTo>
                <a:cubicBezTo>
                  <a:pt x="331" y="74"/>
                  <a:pt x="331" y="74"/>
                  <a:pt x="331" y="74"/>
                </a:cubicBezTo>
                <a:cubicBezTo>
                  <a:pt x="328" y="78"/>
                  <a:pt x="328" y="78"/>
                  <a:pt x="328" y="78"/>
                </a:cubicBezTo>
                <a:cubicBezTo>
                  <a:pt x="323" y="73"/>
                  <a:pt x="323" y="73"/>
                  <a:pt x="323" y="73"/>
                </a:cubicBezTo>
                <a:cubicBezTo>
                  <a:pt x="320" y="67"/>
                  <a:pt x="320" y="67"/>
                  <a:pt x="320" y="67"/>
                </a:cubicBezTo>
                <a:cubicBezTo>
                  <a:pt x="323" y="60"/>
                  <a:pt x="323" y="60"/>
                  <a:pt x="323" y="60"/>
                </a:cubicBezTo>
                <a:cubicBezTo>
                  <a:pt x="323" y="57"/>
                  <a:pt x="323" y="57"/>
                  <a:pt x="323" y="57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316" y="51"/>
                  <a:pt x="316" y="51"/>
                  <a:pt x="316" y="51"/>
                </a:cubicBezTo>
                <a:cubicBezTo>
                  <a:pt x="312" y="51"/>
                  <a:pt x="312" y="51"/>
                  <a:pt x="312" y="51"/>
                </a:cubicBezTo>
                <a:cubicBezTo>
                  <a:pt x="310" y="49"/>
                  <a:pt x="310" y="49"/>
                  <a:pt x="310" y="49"/>
                </a:cubicBezTo>
                <a:cubicBezTo>
                  <a:pt x="306" y="46"/>
                  <a:pt x="306" y="46"/>
                  <a:pt x="306" y="46"/>
                </a:cubicBezTo>
                <a:cubicBezTo>
                  <a:pt x="303" y="50"/>
                  <a:pt x="303" y="50"/>
                  <a:pt x="303" y="50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292" y="55"/>
                  <a:pt x="292" y="55"/>
                  <a:pt x="292" y="55"/>
                </a:cubicBezTo>
                <a:cubicBezTo>
                  <a:pt x="287" y="53"/>
                  <a:pt x="287" y="53"/>
                  <a:pt x="287" y="53"/>
                </a:cubicBezTo>
                <a:cubicBezTo>
                  <a:pt x="286" y="49"/>
                  <a:pt x="286" y="49"/>
                  <a:pt x="286" y="49"/>
                </a:cubicBezTo>
                <a:cubicBezTo>
                  <a:pt x="277" y="49"/>
                  <a:pt x="277" y="49"/>
                  <a:pt x="277" y="49"/>
                </a:cubicBezTo>
                <a:cubicBezTo>
                  <a:pt x="272" y="52"/>
                  <a:pt x="272" y="52"/>
                  <a:pt x="272" y="52"/>
                </a:cubicBezTo>
                <a:cubicBezTo>
                  <a:pt x="271" y="49"/>
                  <a:pt x="271" y="49"/>
                  <a:pt x="271" y="49"/>
                </a:cubicBezTo>
                <a:cubicBezTo>
                  <a:pt x="268" y="45"/>
                  <a:pt x="268" y="45"/>
                  <a:pt x="268" y="45"/>
                </a:cubicBezTo>
                <a:cubicBezTo>
                  <a:pt x="264" y="44"/>
                  <a:pt x="264" y="44"/>
                  <a:pt x="264" y="44"/>
                </a:cubicBezTo>
                <a:cubicBezTo>
                  <a:pt x="259" y="49"/>
                  <a:pt x="259" y="49"/>
                  <a:pt x="259" y="49"/>
                </a:cubicBezTo>
                <a:cubicBezTo>
                  <a:pt x="253" y="52"/>
                  <a:pt x="253" y="52"/>
                  <a:pt x="253" y="52"/>
                </a:cubicBezTo>
                <a:cubicBezTo>
                  <a:pt x="247" y="57"/>
                  <a:pt x="247" y="57"/>
                  <a:pt x="247" y="57"/>
                </a:cubicBezTo>
                <a:cubicBezTo>
                  <a:pt x="251" y="51"/>
                  <a:pt x="251" y="51"/>
                  <a:pt x="251" y="51"/>
                </a:cubicBezTo>
                <a:cubicBezTo>
                  <a:pt x="255" y="48"/>
                  <a:pt x="255" y="48"/>
                  <a:pt x="255" y="48"/>
                </a:cubicBezTo>
                <a:cubicBezTo>
                  <a:pt x="262" y="39"/>
                  <a:pt x="262" y="39"/>
                  <a:pt x="262" y="39"/>
                </a:cubicBezTo>
                <a:cubicBezTo>
                  <a:pt x="266" y="35"/>
                  <a:pt x="266" y="35"/>
                  <a:pt x="266" y="35"/>
                </a:cubicBezTo>
                <a:cubicBezTo>
                  <a:pt x="270" y="29"/>
                  <a:pt x="270" y="29"/>
                  <a:pt x="270" y="2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0" y="12"/>
                  <a:pt x="260" y="12"/>
                  <a:pt x="260" y="12"/>
                </a:cubicBezTo>
                <a:cubicBezTo>
                  <a:pt x="254" y="11"/>
                  <a:pt x="254" y="11"/>
                  <a:pt x="254" y="11"/>
                </a:cubicBezTo>
                <a:cubicBezTo>
                  <a:pt x="254" y="8"/>
                  <a:pt x="254" y="8"/>
                  <a:pt x="254" y="8"/>
                </a:cubicBezTo>
                <a:cubicBezTo>
                  <a:pt x="249" y="1"/>
                  <a:pt x="249" y="1"/>
                  <a:pt x="249" y="1"/>
                </a:cubicBezTo>
                <a:cubicBezTo>
                  <a:pt x="249" y="1"/>
                  <a:pt x="242" y="0"/>
                  <a:pt x="241" y="0"/>
                </a:cubicBezTo>
                <a:cubicBezTo>
                  <a:pt x="241" y="1"/>
                  <a:pt x="233" y="9"/>
                  <a:pt x="233" y="9"/>
                </a:cubicBezTo>
                <a:cubicBezTo>
                  <a:pt x="231" y="16"/>
                  <a:pt x="231" y="16"/>
                  <a:pt x="231" y="16"/>
                </a:cubicBezTo>
                <a:cubicBezTo>
                  <a:pt x="222" y="22"/>
                  <a:pt x="222" y="22"/>
                  <a:pt x="222" y="22"/>
                </a:cubicBezTo>
                <a:cubicBezTo>
                  <a:pt x="216" y="19"/>
                  <a:pt x="216" y="19"/>
                  <a:pt x="216" y="19"/>
                </a:cubicBezTo>
                <a:cubicBezTo>
                  <a:pt x="206" y="23"/>
                  <a:pt x="206" y="23"/>
                  <a:pt x="206" y="23"/>
                </a:cubicBezTo>
                <a:cubicBezTo>
                  <a:pt x="195" y="29"/>
                  <a:pt x="195" y="29"/>
                  <a:pt x="195" y="29"/>
                </a:cubicBezTo>
                <a:cubicBezTo>
                  <a:pt x="190" y="35"/>
                  <a:pt x="190" y="35"/>
                  <a:pt x="190" y="35"/>
                </a:cubicBezTo>
                <a:cubicBezTo>
                  <a:pt x="190" y="35"/>
                  <a:pt x="189" y="46"/>
                  <a:pt x="188" y="46"/>
                </a:cubicBezTo>
                <a:cubicBezTo>
                  <a:pt x="187" y="46"/>
                  <a:pt x="172" y="50"/>
                  <a:pt x="172" y="50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54"/>
                  <a:pt x="171" y="63"/>
                  <a:pt x="170" y="64"/>
                </a:cubicBezTo>
                <a:cubicBezTo>
                  <a:pt x="170" y="64"/>
                  <a:pt x="167" y="63"/>
                  <a:pt x="167" y="63"/>
                </a:cubicBezTo>
                <a:cubicBezTo>
                  <a:pt x="162" y="61"/>
                  <a:pt x="162" y="61"/>
                  <a:pt x="162" y="61"/>
                </a:cubicBezTo>
                <a:cubicBezTo>
                  <a:pt x="162" y="61"/>
                  <a:pt x="160" y="65"/>
                  <a:pt x="158" y="66"/>
                </a:cubicBezTo>
                <a:cubicBezTo>
                  <a:pt x="155" y="67"/>
                  <a:pt x="155" y="62"/>
                  <a:pt x="155" y="62"/>
                </a:cubicBezTo>
                <a:cubicBezTo>
                  <a:pt x="152" y="59"/>
                  <a:pt x="152" y="59"/>
                  <a:pt x="152" y="59"/>
                </a:cubicBezTo>
                <a:cubicBezTo>
                  <a:pt x="150" y="59"/>
                  <a:pt x="150" y="59"/>
                  <a:pt x="150" y="59"/>
                </a:cubicBezTo>
                <a:cubicBezTo>
                  <a:pt x="148" y="65"/>
                  <a:pt x="148" y="65"/>
                  <a:pt x="148" y="65"/>
                </a:cubicBezTo>
                <a:cubicBezTo>
                  <a:pt x="148" y="65"/>
                  <a:pt x="148" y="70"/>
                  <a:pt x="148" y="70"/>
                </a:cubicBezTo>
                <a:cubicBezTo>
                  <a:pt x="149" y="71"/>
                  <a:pt x="148" y="79"/>
                  <a:pt x="148" y="79"/>
                </a:cubicBezTo>
                <a:cubicBezTo>
                  <a:pt x="145" y="80"/>
                  <a:pt x="145" y="80"/>
                  <a:pt x="145" y="80"/>
                </a:cubicBezTo>
                <a:cubicBezTo>
                  <a:pt x="143" y="76"/>
                  <a:pt x="143" y="76"/>
                  <a:pt x="143" y="76"/>
                </a:cubicBezTo>
                <a:cubicBezTo>
                  <a:pt x="145" y="68"/>
                  <a:pt x="145" y="68"/>
                  <a:pt x="145" y="68"/>
                </a:cubicBezTo>
                <a:cubicBezTo>
                  <a:pt x="144" y="63"/>
                  <a:pt x="144" y="63"/>
                  <a:pt x="144" y="63"/>
                </a:cubicBezTo>
                <a:cubicBezTo>
                  <a:pt x="143" y="58"/>
                  <a:pt x="143" y="58"/>
                  <a:pt x="143" y="58"/>
                </a:cubicBezTo>
                <a:cubicBezTo>
                  <a:pt x="137" y="56"/>
                  <a:pt x="137" y="56"/>
                  <a:pt x="137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28" y="70"/>
                  <a:pt x="128" y="70"/>
                  <a:pt x="128" y="70"/>
                </a:cubicBezTo>
                <a:cubicBezTo>
                  <a:pt x="125" y="73"/>
                  <a:pt x="125" y="73"/>
                  <a:pt x="125" y="73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6" y="81"/>
                  <a:pt x="126" y="81"/>
                  <a:pt x="126" y="81"/>
                </a:cubicBezTo>
                <a:cubicBezTo>
                  <a:pt x="125" y="86"/>
                  <a:pt x="125" y="86"/>
                  <a:pt x="125" y="86"/>
                </a:cubicBezTo>
                <a:cubicBezTo>
                  <a:pt x="126" y="88"/>
                  <a:pt x="126" y="88"/>
                  <a:pt x="126" y="88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28" y="101"/>
                  <a:pt x="128" y="101"/>
                  <a:pt x="128" y="101"/>
                </a:cubicBezTo>
                <a:cubicBezTo>
                  <a:pt x="121" y="94"/>
                  <a:pt x="121" y="94"/>
                  <a:pt x="121" y="94"/>
                </a:cubicBezTo>
                <a:cubicBezTo>
                  <a:pt x="113" y="88"/>
                  <a:pt x="113" y="88"/>
                  <a:pt x="113" y="88"/>
                </a:cubicBezTo>
                <a:cubicBezTo>
                  <a:pt x="108" y="88"/>
                  <a:pt x="108" y="88"/>
                  <a:pt x="108" y="88"/>
                </a:cubicBezTo>
                <a:cubicBezTo>
                  <a:pt x="103" y="88"/>
                  <a:pt x="103" y="88"/>
                  <a:pt x="103" y="88"/>
                </a:cubicBezTo>
                <a:cubicBezTo>
                  <a:pt x="104" y="95"/>
                  <a:pt x="104" y="95"/>
                  <a:pt x="104" y="95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98" y="95"/>
                  <a:pt x="98" y="95"/>
                  <a:pt x="98" y="95"/>
                </a:cubicBezTo>
                <a:cubicBezTo>
                  <a:pt x="93" y="97"/>
                  <a:pt x="93" y="97"/>
                  <a:pt x="93" y="97"/>
                </a:cubicBezTo>
                <a:cubicBezTo>
                  <a:pt x="89" y="98"/>
                  <a:pt x="89" y="98"/>
                  <a:pt x="89" y="98"/>
                </a:cubicBezTo>
                <a:cubicBezTo>
                  <a:pt x="85" y="99"/>
                  <a:pt x="85" y="99"/>
                  <a:pt x="85" y="99"/>
                </a:cubicBezTo>
                <a:cubicBezTo>
                  <a:pt x="83" y="97"/>
                  <a:pt x="83" y="97"/>
                  <a:pt x="83" y="97"/>
                </a:cubicBezTo>
                <a:cubicBezTo>
                  <a:pt x="79" y="98"/>
                  <a:pt x="79" y="98"/>
                  <a:pt x="79" y="98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6" y="106"/>
                  <a:pt x="66" y="106"/>
                  <a:pt x="66" y="106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59" y="112"/>
                  <a:pt x="59" y="112"/>
                  <a:pt x="59" y="112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5" y="99"/>
                  <a:pt x="55" y="99"/>
                  <a:pt x="55" y="99"/>
                </a:cubicBezTo>
                <a:cubicBezTo>
                  <a:pt x="53" y="99"/>
                  <a:pt x="53" y="99"/>
                  <a:pt x="53" y="99"/>
                </a:cubicBezTo>
                <a:cubicBezTo>
                  <a:pt x="50" y="98"/>
                  <a:pt x="50" y="98"/>
                  <a:pt x="50" y="98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52" y="109"/>
                  <a:pt x="52" y="109"/>
                  <a:pt x="52" y="109"/>
                </a:cubicBezTo>
                <a:cubicBezTo>
                  <a:pt x="54" y="112"/>
                  <a:pt x="54" y="112"/>
                  <a:pt x="54" y="112"/>
                </a:cubicBezTo>
                <a:cubicBezTo>
                  <a:pt x="52" y="118"/>
                  <a:pt x="52" y="118"/>
                  <a:pt x="52" y="118"/>
                </a:cubicBezTo>
                <a:cubicBezTo>
                  <a:pt x="49" y="116"/>
                  <a:pt x="49" y="116"/>
                  <a:pt x="49" y="116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3" y="118"/>
                  <a:pt x="43" y="118"/>
                  <a:pt x="43" y="118"/>
                </a:cubicBezTo>
                <a:cubicBezTo>
                  <a:pt x="40" y="121"/>
                  <a:pt x="40" y="121"/>
                  <a:pt x="40" y="121"/>
                </a:cubicBezTo>
                <a:cubicBezTo>
                  <a:pt x="38" y="123"/>
                  <a:pt x="38" y="123"/>
                  <a:pt x="38" y="123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0"/>
                  <a:pt x="39" y="129"/>
                  <a:pt x="39" y="129"/>
                </a:cubicBezTo>
                <a:cubicBezTo>
                  <a:pt x="38" y="128"/>
                  <a:pt x="33" y="128"/>
                  <a:pt x="33" y="128"/>
                </a:cubicBezTo>
                <a:cubicBezTo>
                  <a:pt x="30" y="127"/>
                  <a:pt x="30" y="127"/>
                  <a:pt x="30" y="127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32" y="132"/>
                  <a:pt x="32" y="132"/>
                  <a:pt x="32" y="132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26" y="133"/>
                  <a:pt x="26" y="133"/>
                  <a:pt x="26" y="133"/>
                </a:cubicBezTo>
                <a:cubicBezTo>
                  <a:pt x="23" y="130"/>
                  <a:pt x="23" y="130"/>
                  <a:pt x="23" y="130"/>
                </a:cubicBezTo>
                <a:cubicBezTo>
                  <a:pt x="23" y="128"/>
                  <a:pt x="23" y="128"/>
                  <a:pt x="23" y="128"/>
                </a:cubicBezTo>
                <a:cubicBezTo>
                  <a:pt x="21" y="123"/>
                  <a:pt x="21" y="123"/>
                  <a:pt x="21" y="123"/>
                </a:cubicBezTo>
                <a:cubicBezTo>
                  <a:pt x="23" y="121"/>
                  <a:pt x="23" y="121"/>
                  <a:pt x="23" y="121"/>
                </a:cubicBezTo>
                <a:cubicBezTo>
                  <a:pt x="23" y="118"/>
                  <a:pt x="23" y="118"/>
                  <a:pt x="23" y="118"/>
                </a:cubicBezTo>
                <a:cubicBezTo>
                  <a:pt x="19" y="116"/>
                  <a:pt x="19" y="116"/>
                  <a:pt x="19" y="116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8" y="112"/>
                  <a:pt x="22" y="113"/>
                  <a:pt x="22" y="113"/>
                </a:cubicBezTo>
                <a:cubicBezTo>
                  <a:pt x="23" y="113"/>
                  <a:pt x="24" y="116"/>
                  <a:pt x="24" y="116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38" y="117"/>
                  <a:pt x="38" y="117"/>
                  <a:pt x="38" y="117"/>
                </a:cubicBezTo>
                <a:cubicBezTo>
                  <a:pt x="42" y="114"/>
                  <a:pt x="42" y="114"/>
                  <a:pt x="42" y="114"/>
                </a:cubicBezTo>
                <a:cubicBezTo>
                  <a:pt x="43" y="109"/>
                  <a:pt x="43" y="109"/>
                  <a:pt x="43" y="109"/>
                </a:cubicBezTo>
                <a:cubicBezTo>
                  <a:pt x="36" y="101"/>
                  <a:pt x="36" y="101"/>
                  <a:pt x="36" y="101"/>
                </a:cubicBezTo>
                <a:cubicBezTo>
                  <a:pt x="30" y="97"/>
                  <a:pt x="30" y="97"/>
                  <a:pt x="30" y="97"/>
                </a:cubicBezTo>
                <a:cubicBezTo>
                  <a:pt x="26" y="93"/>
                  <a:pt x="26" y="93"/>
                  <a:pt x="26" y="93"/>
                </a:cubicBezTo>
                <a:cubicBezTo>
                  <a:pt x="20" y="91"/>
                  <a:pt x="20" y="91"/>
                  <a:pt x="20" y="91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87"/>
                  <a:pt x="17" y="87"/>
                  <a:pt x="17" y="87"/>
                </a:cubicBezTo>
                <a:cubicBezTo>
                  <a:pt x="13" y="87"/>
                  <a:pt x="13" y="87"/>
                  <a:pt x="13" y="87"/>
                </a:cubicBezTo>
                <a:cubicBezTo>
                  <a:pt x="10" y="87"/>
                  <a:pt x="10" y="87"/>
                  <a:pt x="10" y="87"/>
                </a:cubicBezTo>
                <a:cubicBezTo>
                  <a:pt x="9" y="87"/>
                  <a:pt x="9" y="87"/>
                  <a:pt x="9" y="87"/>
                </a:cubicBezTo>
                <a:cubicBezTo>
                  <a:pt x="8" y="89"/>
                  <a:pt x="8" y="89"/>
                  <a:pt x="8" y="89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4"/>
                  <a:pt x="4" y="94"/>
                  <a:pt x="4" y="94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6"/>
                  <a:pt x="3" y="96"/>
                  <a:pt x="3" y="96"/>
                </a:cubicBezTo>
                <a:cubicBezTo>
                  <a:pt x="2" y="99"/>
                  <a:pt x="2" y="99"/>
                  <a:pt x="2" y="99"/>
                </a:cubicBezTo>
                <a:cubicBezTo>
                  <a:pt x="3" y="100"/>
                  <a:pt x="3" y="100"/>
                  <a:pt x="3" y="100"/>
                </a:cubicBezTo>
                <a:cubicBezTo>
                  <a:pt x="6" y="102"/>
                  <a:pt x="6" y="102"/>
                  <a:pt x="6" y="102"/>
                </a:cubicBezTo>
                <a:cubicBezTo>
                  <a:pt x="8" y="107"/>
                  <a:pt x="8" y="107"/>
                  <a:pt x="8" y="107"/>
                </a:cubicBezTo>
                <a:cubicBezTo>
                  <a:pt x="4" y="112"/>
                  <a:pt x="4" y="112"/>
                  <a:pt x="4" y="112"/>
                </a:cubicBezTo>
                <a:cubicBezTo>
                  <a:pt x="8" y="122"/>
                  <a:pt x="8" y="122"/>
                  <a:pt x="8" y="122"/>
                </a:cubicBezTo>
                <a:cubicBezTo>
                  <a:pt x="6" y="124"/>
                  <a:pt x="6" y="124"/>
                  <a:pt x="6" y="124"/>
                </a:cubicBezTo>
                <a:cubicBezTo>
                  <a:pt x="7" y="126"/>
                  <a:pt x="7" y="126"/>
                  <a:pt x="7" y="126"/>
                </a:cubicBezTo>
                <a:cubicBezTo>
                  <a:pt x="6" y="127"/>
                  <a:pt x="6" y="127"/>
                  <a:pt x="6" y="127"/>
                </a:cubicBezTo>
                <a:cubicBezTo>
                  <a:pt x="8" y="129"/>
                  <a:pt x="8" y="129"/>
                  <a:pt x="8" y="129"/>
                </a:cubicBezTo>
                <a:cubicBezTo>
                  <a:pt x="8" y="129"/>
                  <a:pt x="7" y="131"/>
                  <a:pt x="7" y="131"/>
                </a:cubicBezTo>
                <a:cubicBezTo>
                  <a:pt x="8" y="131"/>
                  <a:pt x="9" y="133"/>
                  <a:pt x="9" y="133"/>
                </a:cubicBezTo>
                <a:cubicBezTo>
                  <a:pt x="8" y="137"/>
                  <a:pt x="8" y="137"/>
                  <a:pt x="8" y="137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1" y="143"/>
                  <a:pt x="11" y="143"/>
                  <a:pt x="11" y="143"/>
                </a:cubicBezTo>
                <a:cubicBezTo>
                  <a:pt x="0" y="157"/>
                  <a:pt x="0" y="157"/>
                  <a:pt x="0" y="157"/>
                </a:cubicBezTo>
                <a:cubicBezTo>
                  <a:pt x="2" y="157"/>
                  <a:pt x="2" y="157"/>
                  <a:pt x="2" y="157"/>
                </a:cubicBezTo>
                <a:cubicBezTo>
                  <a:pt x="4" y="158"/>
                  <a:pt x="4" y="158"/>
                  <a:pt x="4" y="158"/>
                </a:cubicBezTo>
                <a:cubicBezTo>
                  <a:pt x="4" y="163"/>
                  <a:pt x="4" y="163"/>
                  <a:pt x="4" y="163"/>
                </a:cubicBezTo>
                <a:cubicBezTo>
                  <a:pt x="1" y="163"/>
                  <a:pt x="1" y="163"/>
                  <a:pt x="1" y="163"/>
                </a:cubicBezTo>
                <a:cubicBezTo>
                  <a:pt x="2" y="164"/>
                  <a:pt x="2" y="164"/>
                  <a:pt x="2" y="164"/>
                </a:cubicBezTo>
                <a:cubicBezTo>
                  <a:pt x="1" y="168"/>
                  <a:pt x="1" y="168"/>
                  <a:pt x="1" y="168"/>
                </a:cubicBezTo>
                <a:cubicBezTo>
                  <a:pt x="1" y="171"/>
                  <a:pt x="1" y="171"/>
                  <a:pt x="1" y="171"/>
                </a:cubicBezTo>
                <a:cubicBezTo>
                  <a:pt x="0" y="178"/>
                  <a:pt x="0" y="178"/>
                  <a:pt x="0" y="178"/>
                </a:cubicBezTo>
                <a:cubicBezTo>
                  <a:pt x="2" y="183"/>
                  <a:pt x="2" y="183"/>
                  <a:pt x="2" y="183"/>
                </a:cubicBezTo>
                <a:cubicBezTo>
                  <a:pt x="6" y="185"/>
                  <a:pt x="6" y="185"/>
                  <a:pt x="6" y="185"/>
                </a:cubicBezTo>
                <a:cubicBezTo>
                  <a:pt x="9" y="186"/>
                  <a:pt x="9" y="186"/>
                  <a:pt x="9" y="186"/>
                </a:cubicBezTo>
                <a:cubicBezTo>
                  <a:pt x="13" y="195"/>
                  <a:pt x="13" y="195"/>
                  <a:pt x="13" y="195"/>
                </a:cubicBezTo>
                <a:cubicBezTo>
                  <a:pt x="16" y="197"/>
                  <a:pt x="16" y="197"/>
                  <a:pt x="16" y="197"/>
                </a:cubicBezTo>
                <a:cubicBezTo>
                  <a:pt x="15" y="199"/>
                  <a:pt x="15" y="199"/>
                  <a:pt x="15" y="199"/>
                </a:cubicBezTo>
                <a:cubicBezTo>
                  <a:pt x="12" y="201"/>
                  <a:pt x="12" y="201"/>
                  <a:pt x="12" y="201"/>
                </a:cubicBezTo>
                <a:cubicBezTo>
                  <a:pt x="13" y="204"/>
                  <a:pt x="13" y="204"/>
                  <a:pt x="13" y="204"/>
                </a:cubicBezTo>
                <a:cubicBezTo>
                  <a:pt x="15" y="205"/>
                  <a:pt x="15" y="205"/>
                  <a:pt x="15" y="205"/>
                </a:cubicBezTo>
                <a:cubicBezTo>
                  <a:pt x="18" y="205"/>
                  <a:pt x="18" y="205"/>
                  <a:pt x="18" y="205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22" y="209"/>
                  <a:pt x="22" y="209"/>
                  <a:pt x="22" y="209"/>
                </a:cubicBezTo>
                <a:cubicBezTo>
                  <a:pt x="34" y="214"/>
                  <a:pt x="34" y="214"/>
                  <a:pt x="34" y="214"/>
                </a:cubicBezTo>
                <a:cubicBezTo>
                  <a:pt x="35" y="214"/>
                  <a:pt x="35" y="214"/>
                  <a:pt x="35" y="214"/>
                </a:cubicBezTo>
                <a:cubicBezTo>
                  <a:pt x="34" y="219"/>
                  <a:pt x="34" y="219"/>
                  <a:pt x="34" y="219"/>
                </a:cubicBezTo>
                <a:cubicBezTo>
                  <a:pt x="32" y="220"/>
                  <a:pt x="32" y="220"/>
                  <a:pt x="32" y="220"/>
                </a:cubicBezTo>
                <a:cubicBezTo>
                  <a:pt x="30" y="223"/>
                  <a:pt x="30" y="223"/>
                  <a:pt x="30" y="223"/>
                </a:cubicBezTo>
                <a:cubicBezTo>
                  <a:pt x="28" y="225"/>
                  <a:pt x="28" y="225"/>
                  <a:pt x="28" y="225"/>
                </a:cubicBezTo>
                <a:cubicBezTo>
                  <a:pt x="31" y="224"/>
                  <a:pt x="31" y="224"/>
                  <a:pt x="31" y="224"/>
                </a:cubicBezTo>
                <a:cubicBezTo>
                  <a:pt x="29" y="228"/>
                  <a:pt x="29" y="228"/>
                  <a:pt x="29" y="228"/>
                </a:cubicBezTo>
                <a:cubicBezTo>
                  <a:pt x="26" y="232"/>
                  <a:pt x="26" y="232"/>
                  <a:pt x="26" y="232"/>
                </a:cubicBezTo>
                <a:cubicBezTo>
                  <a:pt x="29" y="236"/>
                  <a:pt x="29" y="236"/>
                  <a:pt x="29" y="236"/>
                </a:cubicBezTo>
                <a:cubicBezTo>
                  <a:pt x="35" y="239"/>
                  <a:pt x="35" y="239"/>
                  <a:pt x="35" y="239"/>
                </a:cubicBezTo>
                <a:cubicBezTo>
                  <a:pt x="40" y="244"/>
                  <a:pt x="40" y="244"/>
                  <a:pt x="40" y="244"/>
                </a:cubicBezTo>
                <a:cubicBezTo>
                  <a:pt x="40" y="247"/>
                  <a:pt x="40" y="247"/>
                  <a:pt x="40" y="247"/>
                </a:cubicBezTo>
                <a:cubicBezTo>
                  <a:pt x="42" y="248"/>
                  <a:pt x="42" y="248"/>
                  <a:pt x="42" y="248"/>
                </a:cubicBezTo>
                <a:cubicBezTo>
                  <a:pt x="45" y="248"/>
                  <a:pt x="45" y="248"/>
                  <a:pt x="45" y="248"/>
                </a:cubicBezTo>
                <a:cubicBezTo>
                  <a:pt x="47" y="250"/>
                  <a:pt x="47" y="250"/>
                  <a:pt x="47" y="250"/>
                </a:cubicBezTo>
                <a:cubicBezTo>
                  <a:pt x="50" y="255"/>
                  <a:pt x="50" y="255"/>
                  <a:pt x="50" y="255"/>
                </a:cubicBezTo>
                <a:cubicBezTo>
                  <a:pt x="49" y="256"/>
                  <a:pt x="49" y="256"/>
                  <a:pt x="49" y="256"/>
                </a:cubicBezTo>
                <a:cubicBezTo>
                  <a:pt x="52" y="259"/>
                  <a:pt x="52" y="259"/>
                  <a:pt x="52" y="259"/>
                </a:cubicBezTo>
                <a:cubicBezTo>
                  <a:pt x="56" y="259"/>
                  <a:pt x="56" y="259"/>
                  <a:pt x="56" y="259"/>
                </a:cubicBezTo>
                <a:cubicBezTo>
                  <a:pt x="59" y="256"/>
                  <a:pt x="59" y="256"/>
                  <a:pt x="59" y="256"/>
                </a:cubicBezTo>
                <a:cubicBezTo>
                  <a:pt x="61" y="258"/>
                  <a:pt x="61" y="258"/>
                  <a:pt x="61" y="258"/>
                </a:cubicBezTo>
                <a:cubicBezTo>
                  <a:pt x="61" y="260"/>
                  <a:pt x="61" y="260"/>
                  <a:pt x="61" y="260"/>
                </a:cubicBezTo>
                <a:cubicBezTo>
                  <a:pt x="62" y="260"/>
                  <a:pt x="62" y="260"/>
                  <a:pt x="62" y="260"/>
                </a:cubicBezTo>
                <a:cubicBezTo>
                  <a:pt x="64" y="257"/>
                  <a:pt x="64" y="257"/>
                  <a:pt x="64" y="257"/>
                </a:cubicBezTo>
                <a:cubicBezTo>
                  <a:pt x="67" y="253"/>
                  <a:pt x="67" y="253"/>
                  <a:pt x="67" y="253"/>
                </a:cubicBezTo>
                <a:cubicBezTo>
                  <a:pt x="67" y="253"/>
                  <a:pt x="64" y="244"/>
                  <a:pt x="63" y="244"/>
                </a:cubicBezTo>
                <a:cubicBezTo>
                  <a:pt x="62" y="243"/>
                  <a:pt x="56" y="235"/>
                  <a:pt x="56" y="235"/>
                </a:cubicBezTo>
                <a:cubicBezTo>
                  <a:pt x="59" y="229"/>
                  <a:pt x="59" y="229"/>
                  <a:pt x="59" y="229"/>
                </a:cubicBezTo>
                <a:cubicBezTo>
                  <a:pt x="63" y="226"/>
                  <a:pt x="63" y="226"/>
                  <a:pt x="63" y="226"/>
                </a:cubicBezTo>
                <a:cubicBezTo>
                  <a:pt x="63" y="225"/>
                  <a:pt x="63" y="225"/>
                  <a:pt x="63" y="225"/>
                </a:cubicBezTo>
                <a:cubicBezTo>
                  <a:pt x="64" y="226"/>
                  <a:pt x="64" y="226"/>
                  <a:pt x="64" y="226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0" y="222"/>
                  <a:pt x="60" y="222"/>
                  <a:pt x="60" y="222"/>
                </a:cubicBezTo>
                <a:cubicBezTo>
                  <a:pt x="63" y="214"/>
                  <a:pt x="63" y="214"/>
                  <a:pt x="63" y="214"/>
                </a:cubicBezTo>
                <a:cubicBezTo>
                  <a:pt x="73" y="210"/>
                  <a:pt x="73" y="210"/>
                  <a:pt x="73" y="210"/>
                </a:cubicBezTo>
                <a:cubicBezTo>
                  <a:pt x="82" y="209"/>
                  <a:pt x="82" y="209"/>
                  <a:pt x="82" y="209"/>
                </a:cubicBezTo>
                <a:cubicBezTo>
                  <a:pt x="87" y="212"/>
                  <a:pt x="87" y="212"/>
                  <a:pt x="87" y="212"/>
                </a:cubicBezTo>
                <a:cubicBezTo>
                  <a:pt x="93" y="211"/>
                  <a:pt x="93" y="211"/>
                  <a:pt x="93" y="211"/>
                </a:cubicBezTo>
                <a:cubicBezTo>
                  <a:pt x="100" y="213"/>
                  <a:pt x="100" y="213"/>
                  <a:pt x="100" y="213"/>
                </a:cubicBezTo>
                <a:cubicBezTo>
                  <a:pt x="107" y="211"/>
                  <a:pt x="107" y="211"/>
                  <a:pt x="107" y="211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09" y="196"/>
                  <a:pt x="109" y="196"/>
                  <a:pt x="109" y="196"/>
                </a:cubicBezTo>
                <a:cubicBezTo>
                  <a:pt x="122" y="191"/>
                  <a:pt x="122" y="191"/>
                  <a:pt x="122" y="191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42" y="198"/>
                  <a:pt x="142" y="198"/>
                  <a:pt x="142" y="198"/>
                </a:cubicBezTo>
                <a:cubicBezTo>
                  <a:pt x="151" y="195"/>
                  <a:pt x="151" y="195"/>
                  <a:pt x="151" y="195"/>
                </a:cubicBezTo>
                <a:cubicBezTo>
                  <a:pt x="156" y="194"/>
                  <a:pt x="156" y="194"/>
                  <a:pt x="156" y="194"/>
                </a:cubicBezTo>
                <a:cubicBezTo>
                  <a:pt x="160" y="203"/>
                  <a:pt x="160" y="203"/>
                  <a:pt x="160" y="203"/>
                </a:cubicBezTo>
                <a:cubicBezTo>
                  <a:pt x="164" y="212"/>
                  <a:pt x="164" y="212"/>
                  <a:pt x="164" y="212"/>
                </a:cubicBezTo>
                <a:cubicBezTo>
                  <a:pt x="174" y="212"/>
                  <a:pt x="174" y="212"/>
                  <a:pt x="174" y="212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9" y="217"/>
                  <a:pt x="189" y="217"/>
                  <a:pt x="189" y="217"/>
                </a:cubicBezTo>
                <a:cubicBezTo>
                  <a:pt x="189" y="223"/>
                  <a:pt x="189" y="223"/>
                  <a:pt x="189" y="223"/>
                </a:cubicBezTo>
                <a:cubicBezTo>
                  <a:pt x="191" y="222"/>
                  <a:pt x="191" y="222"/>
                  <a:pt x="191" y="222"/>
                </a:cubicBezTo>
                <a:cubicBezTo>
                  <a:pt x="192" y="223"/>
                  <a:pt x="192" y="223"/>
                  <a:pt x="192" y="223"/>
                </a:cubicBezTo>
                <a:cubicBezTo>
                  <a:pt x="194" y="219"/>
                  <a:pt x="194" y="219"/>
                  <a:pt x="194" y="219"/>
                </a:cubicBezTo>
                <a:cubicBezTo>
                  <a:pt x="201" y="214"/>
                  <a:pt x="201" y="214"/>
                  <a:pt x="201" y="214"/>
                </a:cubicBezTo>
                <a:cubicBezTo>
                  <a:pt x="212" y="213"/>
                  <a:pt x="212" y="213"/>
                  <a:pt x="212" y="213"/>
                </a:cubicBezTo>
                <a:cubicBezTo>
                  <a:pt x="220" y="217"/>
                  <a:pt x="220" y="217"/>
                  <a:pt x="220" y="217"/>
                </a:cubicBezTo>
                <a:cubicBezTo>
                  <a:pt x="224" y="211"/>
                  <a:pt x="224" y="211"/>
                  <a:pt x="224" y="211"/>
                </a:cubicBezTo>
                <a:cubicBezTo>
                  <a:pt x="228" y="206"/>
                  <a:pt x="228" y="206"/>
                  <a:pt x="228" y="206"/>
                </a:cubicBezTo>
                <a:cubicBezTo>
                  <a:pt x="240" y="211"/>
                  <a:pt x="240" y="211"/>
                  <a:pt x="240" y="211"/>
                </a:cubicBezTo>
                <a:cubicBezTo>
                  <a:pt x="243" y="215"/>
                  <a:pt x="243" y="215"/>
                  <a:pt x="243" y="215"/>
                </a:cubicBezTo>
                <a:cubicBezTo>
                  <a:pt x="253" y="215"/>
                  <a:pt x="253" y="215"/>
                  <a:pt x="253" y="215"/>
                </a:cubicBezTo>
                <a:cubicBezTo>
                  <a:pt x="259" y="220"/>
                  <a:pt x="259" y="220"/>
                  <a:pt x="259" y="220"/>
                </a:cubicBezTo>
                <a:cubicBezTo>
                  <a:pt x="275" y="216"/>
                  <a:pt x="275" y="216"/>
                  <a:pt x="275" y="216"/>
                </a:cubicBezTo>
                <a:cubicBezTo>
                  <a:pt x="282" y="218"/>
                  <a:pt x="282" y="218"/>
                  <a:pt x="282" y="218"/>
                </a:cubicBezTo>
                <a:cubicBezTo>
                  <a:pt x="283" y="216"/>
                  <a:pt x="283" y="216"/>
                  <a:pt x="283" y="216"/>
                </a:cubicBezTo>
                <a:cubicBezTo>
                  <a:pt x="289" y="216"/>
                  <a:pt x="289" y="216"/>
                  <a:pt x="289" y="216"/>
                </a:cubicBezTo>
                <a:cubicBezTo>
                  <a:pt x="295" y="205"/>
                  <a:pt x="295" y="205"/>
                  <a:pt x="295" y="205"/>
                </a:cubicBezTo>
                <a:cubicBezTo>
                  <a:pt x="298" y="200"/>
                  <a:pt x="298" y="200"/>
                  <a:pt x="298" y="200"/>
                </a:cubicBezTo>
                <a:cubicBezTo>
                  <a:pt x="307" y="200"/>
                  <a:pt x="307" y="200"/>
                  <a:pt x="307" y="200"/>
                </a:cubicBezTo>
                <a:cubicBezTo>
                  <a:pt x="317" y="218"/>
                  <a:pt x="317" y="218"/>
                  <a:pt x="317" y="218"/>
                </a:cubicBezTo>
                <a:cubicBezTo>
                  <a:pt x="325" y="220"/>
                  <a:pt x="325" y="220"/>
                  <a:pt x="325" y="220"/>
                </a:cubicBezTo>
                <a:cubicBezTo>
                  <a:pt x="327" y="224"/>
                  <a:pt x="327" y="224"/>
                  <a:pt x="327" y="224"/>
                </a:cubicBezTo>
                <a:cubicBezTo>
                  <a:pt x="339" y="223"/>
                  <a:pt x="339" y="223"/>
                  <a:pt x="339" y="223"/>
                </a:cubicBezTo>
                <a:cubicBezTo>
                  <a:pt x="334" y="238"/>
                  <a:pt x="334" y="238"/>
                  <a:pt x="334" y="238"/>
                </a:cubicBezTo>
                <a:cubicBezTo>
                  <a:pt x="329" y="239"/>
                  <a:pt x="329" y="239"/>
                  <a:pt x="329" y="239"/>
                </a:cubicBezTo>
                <a:cubicBezTo>
                  <a:pt x="326" y="250"/>
                  <a:pt x="326" y="250"/>
                  <a:pt x="326" y="250"/>
                </a:cubicBezTo>
                <a:cubicBezTo>
                  <a:pt x="327" y="250"/>
                  <a:pt x="327" y="250"/>
                  <a:pt x="327" y="250"/>
                </a:cubicBezTo>
                <a:cubicBezTo>
                  <a:pt x="329" y="250"/>
                  <a:pt x="329" y="250"/>
                  <a:pt x="329" y="250"/>
                </a:cubicBezTo>
                <a:cubicBezTo>
                  <a:pt x="331" y="249"/>
                  <a:pt x="331" y="249"/>
                  <a:pt x="331" y="249"/>
                </a:cubicBezTo>
                <a:cubicBezTo>
                  <a:pt x="332" y="249"/>
                  <a:pt x="332" y="249"/>
                  <a:pt x="332" y="249"/>
                </a:cubicBezTo>
                <a:cubicBezTo>
                  <a:pt x="335" y="250"/>
                  <a:pt x="335" y="250"/>
                  <a:pt x="335" y="250"/>
                </a:cubicBezTo>
                <a:cubicBezTo>
                  <a:pt x="342" y="245"/>
                  <a:pt x="342" y="245"/>
                  <a:pt x="342" y="245"/>
                </a:cubicBezTo>
                <a:cubicBezTo>
                  <a:pt x="345" y="241"/>
                  <a:pt x="345" y="241"/>
                  <a:pt x="345" y="241"/>
                </a:cubicBezTo>
                <a:cubicBezTo>
                  <a:pt x="353" y="230"/>
                  <a:pt x="353" y="230"/>
                  <a:pt x="353" y="230"/>
                </a:cubicBezTo>
                <a:cubicBezTo>
                  <a:pt x="357" y="223"/>
                  <a:pt x="357" y="223"/>
                  <a:pt x="357" y="223"/>
                </a:cubicBezTo>
                <a:cubicBezTo>
                  <a:pt x="358" y="214"/>
                  <a:pt x="358" y="214"/>
                  <a:pt x="358" y="214"/>
                </a:cubicBezTo>
                <a:cubicBezTo>
                  <a:pt x="360" y="203"/>
                  <a:pt x="360" y="203"/>
                  <a:pt x="360" y="203"/>
                </a:cubicBezTo>
                <a:cubicBezTo>
                  <a:pt x="360" y="199"/>
                  <a:pt x="360" y="199"/>
                  <a:pt x="360" y="199"/>
                </a:cubicBezTo>
                <a:cubicBezTo>
                  <a:pt x="355" y="194"/>
                  <a:pt x="355" y="194"/>
                  <a:pt x="355" y="194"/>
                </a:cubicBezTo>
                <a:cubicBezTo>
                  <a:pt x="355" y="194"/>
                  <a:pt x="349" y="198"/>
                  <a:pt x="349" y="198"/>
                </a:cubicBezTo>
                <a:cubicBezTo>
                  <a:pt x="348" y="198"/>
                  <a:pt x="346" y="196"/>
                  <a:pt x="346" y="196"/>
                </a:cubicBezTo>
                <a:cubicBezTo>
                  <a:pt x="344" y="192"/>
                  <a:pt x="344" y="192"/>
                  <a:pt x="344" y="192"/>
                </a:cubicBezTo>
                <a:cubicBezTo>
                  <a:pt x="341" y="192"/>
                  <a:pt x="341" y="192"/>
                  <a:pt x="341" y="192"/>
                </a:cubicBezTo>
                <a:cubicBezTo>
                  <a:pt x="344" y="190"/>
                  <a:pt x="344" y="190"/>
                  <a:pt x="344" y="190"/>
                </a:cubicBezTo>
                <a:cubicBezTo>
                  <a:pt x="349" y="185"/>
                  <a:pt x="349" y="185"/>
                  <a:pt x="349" y="185"/>
                </a:cubicBezTo>
                <a:cubicBezTo>
                  <a:pt x="353" y="180"/>
                  <a:pt x="353" y="180"/>
                  <a:pt x="353" y="180"/>
                </a:cubicBezTo>
                <a:cubicBezTo>
                  <a:pt x="354" y="178"/>
                  <a:pt x="354" y="178"/>
                  <a:pt x="354" y="178"/>
                </a:cubicBezTo>
                <a:cubicBezTo>
                  <a:pt x="367" y="165"/>
                  <a:pt x="367" y="165"/>
                  <a:pt x="367" y="165"/>
                </a:cubicBezTo>
                <a:cubicBezTo>
                  <a:pt x="371" y="164"/>
                  <a:pt x="371" y="164"/>
                  <a:pt x="371" y="164"/>
                </a:cubicBezTo>
                <a:cubicBezTo>
                  <a:pt x="381" y="164"/>
                  <a:pt x="381" y="164"/>
                  <a:pt x="381" y="164"/>
                </a:cubicBezTo>
                <a:cubicBezTo>
                  <a:pt x="386" y="163"/>
                  <a:pt x="386" y="163"/>
                  <a:pt x="386" y="163"/>
                </a:cubicBezTo>
                <a:cubicBezTo>
                  <a:pt x="392" y="165"/>
                  <a:pt x="392" y="165"/>
                  <a:pt x="392" y="165"/>
                </a:cubicBezTo>
                <a:cubicBezTo>
                  <a:pt x="392" y="168"/>
                  <a:pt x="392" y="168"/>
                  <a:pt x="392" y="168"/>
                </a:cubicBezTo>
                <a:cubicBezTo>
                  <a:pt x="392" y="168"/>
                  <a:pt x="400" y="166"/>
                  <a:pt x="401" y="166"/>
                </a:cubicBezTo>
                <a:cubicBezTo>
                  <a:pt x="401" y="167"/>
                  <a:pt x="403" y="166"/>
                  <a:pt x="403" y="166"/>
                </a:cubicBezTo>
                <a:cubicBezTo>
                  <a:pt x="402" y="164"/>
                  <a:pt x="402" y="164"/>
                  <a:pt x="402" y="164"/>
                </a:cubicBezTo>
                <a:cubicBezTo>
                  <a:pt x="403" y="159"/>
                  <a:pt x="403" y="159"/>
                  <a:pt x="403" y="159"/>
                </a:cubicBezTo>
                <a:cubicBezTo>
                  <a:pt x="406" y="153"/>
                  <a:pt x="406" y="153"/>
                  <a:pt x="406" y="153"/>
                </a:cubicBezTo>
                <a:cubicBezTo>
                  <a:pt x="411" y="149"/>
                  <a:pt x="411" y="149"/>
                  <a:pt x="411" y="149"/>
                </a:cubicBezTo>
                <a:cubicBezTo>
                  <a:pt x="419" y="150"/>
                  <a:pt x="419" y="150"/>
                  <a:pt x="419" y="150"/>
                </a:cubicBezTo>
                <a:cubicBezTo>
                  <a:pt x="421" y="155"/>
                  <a:pt x="421" y="155"/>
                  <a:pt x="421" y="155"/>
                </a:cubicBezTo>
                <a:cubicBezTo>
                  <a:pt x="426" y="151"/>
                  <a:pt x="426" y="151"/>
                  <a:pt x="426" y="151"/>
                </a:cubicBezTo>
                <a:cubicBezTo>
                  <a:pt x="433" y="144"/>
                  <a:pt x="433" y="144"/>
                  <a:pt x="433" y="144"/>
                </a:cubicBezTo>
                <a:cubicBezTo>
                  <a:pt x="433" y="152"/>
                  <a:pt x="433" y="152"/>
                  <a:pt x="433" y="152"/>
                </a:cubicBezTo>
                <a:cubicBezTo>
                  <a:pt x="427" y="158"/>
                  <a:pt x="427" y="158"/>
                  <a:pt x="427" y="158"/>
                </a:cubicBezTo>
                <a:cubicBezTo>
                  <a:pt x="423" y="160"/>
                  <a:pt x="423" y="160"/>
                  <a:pt x="423" y="160"/>
                </a:cubicBezTo>
                <a:cubicBezTo>
                  <a:pt x="419" y="166"/>
                  <a:pt x="419" y="166"/>
                  <a:pt x="419" y="166"/>
                </a:cubicBezTo>
                <a:cubicBezTo>
                  <a:pt x="416" y="171"/>
                  <a:pt x="416" y="171"/>
                  <a:pt x="416" y="171"/>
                </a:cubicBezTo>
                <a:cubicBezTo>
                  <a:pt x="416" y="171"/>
                  <a:pt x="411" y="173"/>
                  <a:pt x="411" y="174"/>
                </a:cubicBezTo>
                <a:cubicBezTo>
                  <a:pt x="410" y="174"/>
                  <a:pt x="409" y="175"/>
                  <a:pt x="409" y="175"/>
                </a:cubicBezTo>
                <a:cubicBezTo>
                  <a:pt x="405" y="186"/>
                  <a:pt x="405" y="186"/>
                  <a:pt x="405" y="186"/>
                </a:cubicBezTo>
                <a:cubicBezTo>
                  <a:pt x="410" y="210"/>
                  <a:pt x="410" y="210"/>
                  <a:pt x="410" y="210"/>
                </a:cubicBezTo>
                <a:cubicBezTo>
                  <a:pt x="416" y="202"/>
                  <a:pt x="416" y="202"/>
                  <a:pt x="416" y="202"/>
                </a:cubicBezTo>
                <a:cubicBezTo>
                  <a:pt x="418" y="201"/>
                  <a:pt x="418" y="201"/>
                  <a:pt x="418" y="201"/>
                </a:cubicBezTo>
                <a:cubicBezTo>
                  <a:pt x="420" y="196"/>
                  <a:pt x="420" y="196"/>
                  <a:pt x="420" y="196"/>
                </a:cubicBezTo>
                <a:cubicBezTo>
                  <a:pt x="422" y="193"/>
                  <a:pt x="422" y="193"/>
                  <a:pt x="422" y="193"/>
                </a:cubicBezTo>
                <a:cubicBezTo>
                  <a:pt x="426" y="191"/>
                  <a:pt x="426" y="191"/>
                  <a:pt x="426" y="191"/>
                </a:cubicBezTo>
                <a:cubicBezTo>
                  <a:pt x="426" y="186"/>
                  <a:pt x="426" y="186"/>
                  <a:pt x="426" y="186"/>
                </a:cubicBezTo>
                <a:cubicBezTo>
                  <a:pt x="427" y="184"/>
                  <a:pt x="427" y="184"/>
                  <a:pt x="427" y="184"/>
                </a:cubicBezTo>
                <a:cubicBezTo>
                  <a:pt x="429" y="177"/>
                  <a:pt x="429" y="177"/>
                  <a:pt x="429" y="177"/>
                </a:cubicBezTo>
                <a:cubicBezTo>
                  <a:pt x="429" y="175"/>
                  <a:pt x="429" y="175"/>
                  <a:pt x="429" y="175"/>
                </a:cubicBezTo>
                <a:cubicBezTo>
                  <a:pt x="426" y="174"/>
                  <a:pt x="426" y="174"/>
                  <a:pt x="426" y="174"/>
                </a:cubicBezTo>
                <a:cubicBezTo>
                  <a:pt x="430" y="165"/>
                  <a:pt x="430" y="165"/>
                  <a:pt x="430" y="165"/>
                </a:cubicBezTo>
                <a:cubicBezTo>
                  <a:pt x="432" y="162"/>
                  <a:pt x="432" y="162"/>
                  <a:pt x="432" y="162"/>
                </a:cubicBezTo>
                <a:cubicBezTo>
                  <a:pt x="435" y="161"/>
                  <a:pt x="435" y="161"/>
                  <a:pt x="435" y="161"/>
                </a:cubicBezTo>
                <a:cubicBezTo>
                  <a:pt x="438" y="160"/>
                  <a:pt x="438" y="160"/>
                  <a:pt x="438" y="160"/>
                </a:cubicBezTo>
                <a:cubicBezTo>
                  <a:pt x="439" y="162"/>
                  <a:pt x="439" y="162"/>
                  <a:pt x="439" y="162"/>
                </a:cubicBezTo>
                <a:cubicBezTo>
                  <a:pt x="446" y="157"/>
                  <a:pt x="446" y="157"/>
                  <a:pt x="446" y="157"/>
                </a:cubicBezTo>
                <a:cubicBezTo>
                  <a:pt x="446" y="157"/>
                  <a:pt x="452" y="162"/>
                  <a:pt x="452" y="162"/>
                </a:cubicBezTo>
                <a:cubicBezTo>
                  <a:pt x="453" y="162"/>
                  <a:pt x="454" y="157"/>
                  <a:pt x="454" y="157"/>
                </a:cubicBezTo>
                <a:cubicBezTo>
                  <a:pt x="457" y="156"/>
                  <a:pt x="457" y="156"/>
                  <a:pt x="457" y="156"/>
                </a:cubicBezTo>
                <a:cubicBezTo>
                  <a:pt x="457" y="156"/>
                  <a:pt x="463" y="150"/>
                  <a:pt x="464" y="149"/>
                </a:cubicBezTo>
                <a:cubicBezTo>
                  <a:pt x="464" y="149"/>
                  <a:pt x="472" y="145"/>
                  <a:pt x="472" y="145"/>
                </a:cubicBezTo>
                <a:cubicBezTo>
                  <a:pt x="473" y="145"/>
                  <a:pt x="476" y="145"/>
                  <a:pt x="476" y="145"/>
                </a:cubicBezTo>
                <a:cubicBezTo>
                  <a:pt x="480" y="146"/>
                  <a:pt x="480" y="146"/>
                  <a:pt x="480" y="146"/>
                </a:cubicBezTo>
                <a:cubicBezTo>
                  <a:pt x="480" y="144"/>
                  <a:pt x="480" y="144"/>
                  <a:pt x="480" y="144"/>
                </a:cubicBezTo>
                <a:cubicBezTo>
                  <a:pt x="479" y="140"/>
                  <a:pt x="479" y="140"/>
                  <a:pt x="479" y="140"/>
                </a:cubicBezTo>
                <a:cubicBezTo>
                  <a:pt x="478" y="135"/>
                  <a:pt x="478" y="135"/>
                  <a:pt x="478" y="135"/>
                </a:cubicBezTo>
                <a:cubicBezTo>
                  <a:pt x="474" y="131"/>
                  <a:pt x="474" y="131"/>
                  <a:pt x="474" y="131"/>
                </a:cubicBezTo>
                <a:cubicBezTo>
                  <a:pt x="477" y="129"/>
                  <a:pt x="477" y="129"/>
                  <a:pt x="477" y="129"/>
                </a:cubicBezTo>
                <a:lnTo>
                  <a:pt x="482" y="12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0" name="Freeform 337"/>
          <p:cNvSpPr>
            <a:spLocks/>
          </p:cNvSpPr>
          <p:nvPr/>
        </p:nvSpPr>
        <p:spPr bwMode="auto">
          <a:xfrm>
            <a:off x="5768975" y="3667125"/>
            <a:ext cx="71438" cy="7938"/>
          </a:xfrm>
          <a:custGeom>
            <a:avLst/>
            <a:gdLst>
              <a:gd name="T0" fmla="*/ 2147483646 w 54"/>
              <a:gd name="T1" fmla="*/ 2147483646 h 6"/>
              <a:gd name="T2" fmla="*/ 2147483646 w 54"/>
              <a:gd name="T3" fmla="*/ 2147483646 h 6"/>
              <a:gd name="T4" fmla="*/ 2147483646 w 54"/>
              <a:gd name="T5" fmla="*/ 0 h 6"/>
              <a:gd name="T6" fmla="*/ 0 w 54"/>
              <a:gd name="T7" fmla="*/ 2147483646 h 6"/>
              <a:gd name="T8" fmla="*/ 2147483646 w 54"/>
              <a:gd name="T9" fmla="*/ 2147483646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" h="6">
                <a:moveTo>
                  <a:pt x="6" y="6"/>
                </a:moveTo>
                <a:lnTo>
                  <a:pt x="30" y="6"/>
                </a:lnTo>
                <a:lnTo>
                  <a:pt x="54" y="0"/>
                </a:lnTo>
                <a:lnTo>
                  <a:pt x="0" y="6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1" name="Freeform 338"/>
          <p:cNvSpPr>
            <a:spLocks/>
          </p:cNvSpPr>
          <p:nvPr/>
        </p:nvSpPr>
        <p:spPr bwMode="auto">
          <a:xfrm>
            <a:off x="5659438" y="3009900"/>
            <a:ext cx="1011237" cy="709613"/>
          </a:xfrm>
          <a:custGeom>
            <a:avLst/>
            <a:gdLst>
              <a:gd name="T0" fmla="*/ 2147483646 w 129"/>
              <a:gd name="T1" fmla="*/ 2147483646 h 91"/>
              <a:gd name="T2" fmla="*/ 2147483646 w 129"/>
              <a:gd name="T3" fmla="*/ 2147483646 h 91"/>
              <a:gd name="T4" fmla="*/ 2147483646 w 129"/>
              <a:gd name="T5" fmla="*/ 2147483646 h 91"/>
              <a:gd name="T6" fmla="*/ 2147483646 w 129"/>
              <a:gd name="T7" fmla="*/ 2147483646 h 91"/>
              <a:gd name="T8" fmla="*/ 2147483646 w 129"/>
              <a:gd name="T9" fmla="*/ 2147483646 h 91"/>
              <a:gd name="T10" fmla="*/ 2147483646 w 129"/>
              <a:gd name="T11" fmla="*/ 2147483646 h 91"/>
              <a:gd name="T12" fmla="*/ 2147483646 w 129"/>
              <a:gd name="T13" fmla="*/ 2147483646 h 91"/>
              <a:gd name="T14" fmla="*/ 2147483646 w 129"/>
              <a:gd name="T15" fmla="*/ 2147483646 h 91"/>
              <a:gd name="T16" fmla="*/ 2147483646 w 129"/>
              <a:gd name="T17" fmla="*/ 2147483646 h 91"/>
              <a:gd name="T18" fmla="*/ 2147483646 w 129"/>
              <a:gd name="T19" fmla="*/ 2147483646 h 91"/>
              <a:gd name="T20" fmla="*/ 2147483646 w 129"/>
              <a:gd name="T21" fmla="*/ 2147483646 h 91"/>
              <a:gd name="T22" fmla="*/ 2147483646 w 129"/>
              <a:gd name="T23" fmla="*/ 2147483646 h 91"/>
              <a:gd name="T24" fmla="*/ 2147483646 w 129"/>
              <a:gd name="T25" fmla="*/ 2147483646 h 91"/>
              <a:gd name="T26" fmla="*/ 2147483646 w 129"/>
              <a:gd name="T27" fmla="*/ 2147483646 h 91"/>
              <a:gd name="T28" fmla="*/ 2147483646 w 129"/>
              <a:gd name="T29" fmla="*/ 2147483646 h 91"/>
              <a:gd name="T30" fmla="*/ 0 w 129"/>
              <a:gd name="T31" fmla="*/ 2147483646 h 91"/>
              <a:gd name="T32" fmla="*/ 2147483646 w 129"/>
              <a:gd name="T33" fmla="*/ 2147483646 h 91"/>
              <a:gd name="T34" fmla="*/ 2147483646 w 129"/>
              <a:gd name="T35" fmla="*/ 2147483646 h 91"/>
              <a:gd name="T36" fmla="*/ 2147483646 w 129"/>
              <a:gd name="T37" fmla="*/ 2147483646 h 91"/>
              <a:gd name="T38" fmla="*/ 2147483646 w 129"/>
              <a:gd name="T39" fmla="*/ 2147483646 h 91"/>
              <a:gd name="T40" fmla="*/ 2147483646 w 129"/>
              <a:gd name="T41" fmla="*/ 2147483646 h 91"/>
              <a:gd name="T42" fmla="*/ 2147483646 w 129"/>
              <a:gd name="T43" fmla="*/ 2147483646 h 91"/>
              <a:gd name="T44" fmla="*/ 2147483646 w 129"/>
              <a:gd name="T45" fmla="*/ 2147483646 h 91"/>
              <a:gd name="T46" fmla="*/ 2147483646 w 129"/>
              <a:gd name="T47" fmla="*/ 2147483646 h 91"/>
              <a:gd name="T48" fmla="*/ 2147483646 w 129"/>
              <a:gd name="T49" fmla="*/ 2147483646 h 91"/>
              <a:gd name="T50" fmla="*/ 2147483646 w 129"/>
              <a:gd name="T51" fmla="*/ 2147483646 h 91"/>
              <a:gd name="T52" fmla="*/ 2147483646 w 129"/>
              <a:gd name="T53" fmla="*/ 2147483646 h 91"/>
              <a:gd name="T54" fmla="*/ 2147483646 w 129"/>
              <a:gd name="T55" fmla="*/ 2147483646 h 91"/>
              <a:gd name="T56" fmla="*/ 2147483646 w 129"/>
              <a:gd name="T57" fmla="*/ 2147483646 h 91"/>
              <a:gd name="T58" fmla="*/ 2147483646 w 129"/>
              <a:gd name="T59" fmla="*/ 2147483646 h 91"/>
              <a:gd name="T60" fmla="*/ 2147483646 w 129"/>
              <a:gd name="T61" fmla="*/ 2147483646 h 91"/>
              <a:gd name="T62" fmla="*/ 2147483646 w 129"/>
              <a:gd name="T63" fmla="*/ 2147483646 h 91"/>
              <a:gd name="T64" fmla="*/ 2147483646 w 129"/>
              <a:gd name="T65" fmla="*/ 2147483646 h 91"/>
              <a:gd name="T66" fmla="*/ 2147483646 w 129"/>
              <a:gd name="T67" fmla="*/ 2147483646 h 91"/>
              <a:gd name="T68" fmla="*/ 2147483646 w 129"/>
              <a:gd name="T69" fmla="*/ 2147483646 h 9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29" h="91">
                <a:moveTo>
                  <a:pt x="89" y="79"/>
                </a:moveTo>
                <a:cubicBezTo>
                  <a:pt x="87" y="77"/>
                  <a:pt x="87" y="77"/>
                  <a:pt x="87" y="77"/>
                </a:cubicBezTo>
                <a:cubicBezTo>
                  <a:pt x="88" y="73"/>
                  <a:pt x="88" y="73"/>
                  <a:pt x="88" y="73"/>
                </a:cubicBezTo>
                <a:cubicBezTo>
                  <a:pt x="96" y="71"/>
                  <a:pt x="96" y="71"/>
                  <a:pt x="96" y="71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7" y="51"/>
                  <a:pt x="107" y="51"/>
                  <a:pt x="107" y="51"/>
                </a:cubicBezTo>
                <a:cubicBezTo>
                  <a:pt x="114" y="50"/>
                  <a:pt x="114" y="50"/>
                  <a:pt x="114" y="50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24" y="41"/>
                  <a:pt x="124" y="41"/>
                  <a:pt x="124" y="41"/>
                </a:cubicBezTo>
                <a:cubicBezTo>
                  <a:pt x="126" y="35"/>
                  <a:pt x="126" y="35"/>
                  <a:pt x="126" y="35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29" y="29"/>
                  <a:pt x="129" y="29"/>
                  <a:pt x="129" y="29"/>
                </a:cubicBezTo>
                <a:cubicBezTo>
                  <a:pt x="122" y="27"/>
                  <a:pt x="122" y="27"/>
                  <a:pt x="122" y="27"/>
                </a:cubicBezTo>
                <a:cubicBezTo>
                  <a:pt x="114" y="23"/>
                  <a:pt x="114" y="23"/>
                  <a:pt x="114" y="23"/>
                </a:cubicBezTo>
                <a:cubicBezTo>
                  <a:pt x="104" y="23"/>
                  <a:pt x="104" y="23"/>
                  <a:pt x="104" y="23"/>
                </a:cubicBezTo>
                <a:cubicBezTo>
                  <a:pt x="100" y="14"/>
                  <a:pt x="100" y="14"/>
                  <a:pt x="100" y="14"/>
                </a:cubicBezTo>
                <a:cubicBezTo>
                  <a:pt x="96" y="6"/>
                  <a:pt x="96" y="6"/>
                  <a:pt x="96" y="6"/>
                </a:cubicBezTo>
                <a:cubicBezTo>
                  <a:pt x="91" y="6"/>
                  <a:pt x="91" y="6"/>
                  <a:pt x="91" y="6"/>
                </a:cubicBezTo>
                <a:cubicBezTo>
                  <a:pt x="82" y="9"/>
                  <a:pt x="82" y="9"/>
                  <a:pt x="82" y="9"/>
                </a:cubicBezTo>
                <a:cubicBezTo>
                  <a:pt x="74" y="0"/>
                  <a:pt x="74" y="0"/>
                  <a:pt x="74" y="0"/>
                </a:cubicBezTo>
                <a:cubicBezTo>
                  <a:pt x="62" y="3"/>
                  <a:pt x="62" y="3"/>
                  <a:pt x="62" y="3"/>
                </a:cubicBezTo>
                <a:cubicBezTo>
                  <a:pt x="49" y="7"/>
                  <a:pt x="49" y="7"/>
                  <a:pt x="49" y="7"/>
                </a:cubicBezTo>
                <a:cubicBezTo>
                  <a:pt x="45" y="16"/>
                  <a:pt x="45" y="16"/>
                  <a:pt x="45" y="16"/>
                </a:cubicBezTo>
                <a:cubicBezTo>
                  <a:pt x="47" y="23"/>
                  <a:pt x="47" y="23"/>
                  <a:pt x="47" y="23"/>
                </a:cubicBezTo>
                <a:cubicBezTo>
                  <a:pt x="40" y="24"/>
                  <a:pt x="40" y="24"/>
                  <a:pt x="40" y="24"/>
                </a:cubicBezTo>
                <a:cubicBezTo>
                  <a:pt x="33" y="23"/>
                  <a:pt x="33" y="23"/>
                  <a:pt x="33" y="23"/>
                </a:cubicBezTo>
                <a:cubicBezTo>
                  <a:pt x="27" y="24"/>
                  <a:pt x="27" y="24"/>
                  <a:pt x="27" y="24"/>
                </a:cubicBezTo>
                <a:cubicBezTo>
                  <a:pt x="22" y="20"/>
                  <a:pt x="22" y="20"/>
                  <a:pt x="22" y="20"/>
                </a:cubicBezTo>
                <a:cubicBezTo>
                  <a:pt x="13" y="21"/>
                  <a:pt x="13" y="21"/>
                  <a:pt x="13" y="21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42"/>
                  <a:pt x="6" y="42"/>
                  <a:pt x="6" y="42"/>
                </a:cubicBezTo>
                <a:cubicBezTo>
                  <a:pt x="13" y="41"/>
                  <a:pt x="13" y="41"/>
                  <a:pt x="13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26" y="49"/>
                  <a:pt x="26" y="49"/>
                  <a:pt x="26" y="49"/>
                </a:cubicBezTo>
                <a:cubicBezTo>
                  <a:pt x="20" y="50"/>
                  <a:pt x="20" y="50"/>
                  <a:pt x="20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3" y="52"/>
                  <a:pt x="13" y="52"/>
                  <a:pt x="13" y="52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9"/>
                  <a:pt x="20" y="62"/>
                  <a:pt x="20" y="63"/>
                </a:cubicBezTo>
                <a:cubicBezTo>
                  <a:pt x="20" y="64"/>
                  <a:pt x="20" y="72"/>
                  <a:pt x="20" y="72"/>
                </a:cubicBezTo>
                <a:cubicBezTo>
                  <a:pt x="24" y="76"/>
                  <a:pt x="24" y="76"/>
                  <a:pt x="24" y="76"/>
                </a:cubicBezTo>
                <a:cubicBezTo>
                  <a:pt x="23" y="84"/>
                  <a:pt x="23" y="84"/>
                  <a:pt x="23" y="84"/>
                </a:cubicBezTo>
                <a:cubicBezTo>
                  <a:pt x="24" y="82"/>
                  <a:pt x="24" y="82"/>
                  <a:pt x="24" y="82"/>
                </a:cubicBezTo>
                <a:cubicBezTo>
                  <a:pt x="29" y="80"/>
                  <a:pt x="29" y="80"/>
                  <a:pt x="29" y="80"/>
                </a:cubicBezTo>
                <a:cubicBezTo>
                  <a:pt x="33" y="79"/>
                  <a:pt x="33" y="79"/>
                  <a:pt x="33" y="79"/>
                </a:cubicBezTo>
                <a:cubicBezTo>
                  <a:pt x="38" y="82"/>
                  <a:pt x="38" y="82"/>
                  <a:pt x="38" y="82"/>
                </a:cubicBezTo>
                <a:cubicBezTo>
                  <a:pt x="42" y="85"/>
                  <a:pt x="42" y="85"/>
                  <a:pt x="42" y="85"/>
                </a:cubicBezTo>
                <a:cubicBezTo>
                  <a:pt x="46" y="86"/>
                  <a:pt x="46" y="86"/>
                  <a:pt x="46" y="86"/>
                </a:cubicBezTo>
                <a:cubicBezTo>
                  <a:pt x="46" y="89"/>
                  <a:pt x="46" y="89"/>
                  <a:pt x="46" y="89"/>
                </a:cubicBezTo>
                <a:cubicBezTo>
                  <a:pt x="48" y="90"/>
                  <a:pt x="48" y="90"/>
                  <a:pt x="48" y="90"/>
                </a:cubicBezTo>
                <a:cubicBezTo>
                  <a:pt x="51" y="91"/>
                  <a:pt x="51" y="91"/>
                  <a:pt x="51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8" y="87"/>
                  <a:pt x="58" y="87"/>
                  <a:pt x="58" y="87"/>
                </a:cubicBezTo>
                <a:cubicBezTo>
                  <a:pt x="59" y="82"/>
                  <a:pt x="59" y="82"/>
                  <a:pt x="59" y="82"/>
                </a:cubicBezTo>
                <a:cubicBezTo>
                  <a:pt x="63" y="83"/>
                  <a:pt x="63" y="83"/>
                  <a:pt x="63" y="83"/>
                </a:cubicBezTo>
                <a:cubicBezTo>
                  <a:pt x="66" y="83"/>
                  <a:pt x="66" y="83"/>
                  <a:pt x="66" y="83"/>
                </a:cubicBezTo>
                <a:cubicBezTo>
                  <a:pt x="68" y="85"/>
                  <a:pt x="68" y="85"/>
                  <a:pt x="68" y="85"/>
                </a:cubicBezTo>
                <a:cubicBezTo>
                  <a:pt x="72" y="84"/>
                  <a:pt x="72" y="84"/>
                  <a:pt x="72" y="84"/>
                </a:cubicBezTo>
                <a:cubicBezTo>
                  <a:pt x="74" y="82"/>
                  <a:pt x="74" y="82"/>
                  <a:pt x="74" y="82"/>
                </a:cubicBezTo>
                <a:cubicBezTo>
                  <a:pt x="77" y="79"/>
                  <a:pt x="77" y="79"/>
                  <a:pt x="77" y="79"/>
                </a:cubicBezTo>
                <a:cubicBezTo>
                  <a:pt x="78" y="80"/>
                  <a:pt x="78" y="80"/>
                  <a:pt x="78" y="80"/>
                </a:cubicBezTo>
                <a:cubicBezTo>
                  <a:pt x="79" y="83"/>
                  <a:pt x="79" y="83"/>
                  <a:pt x="79" y="83"/>
                </a:cubicBezTo>
                <a:cubicBezTo>
                  <a:pt x="82" y="83"/>
                  <a:pt x="82" y="83"/>
                  <a:pt x="82" y="83"/>
                </a:cubicBezTo>
                <a:cubicBezTo>
                  <a:pt x="86" y="82"/>
                  <a:pt x="86" y="82"/>
                  <a:pt x="86" y="82"/>
                </a:cubicBezTo>
                <a:cubicBezTo>
                  <a:pt x="88" y="82"/>
                  <a:pt x="88" y="82"/>
                  <a:pt x="88" y="82"/>
                </a:cubicBezTo>
                <a:cubicBezTo>
                  <a:pt x="88" y="83"/>
                  <a:pt x="88" y="83"/>
                  <a:pt x="88" y="83"/>
                </a:cubicBezTo>
                <a:cubicBezTo>
                  <a:pt x="90" y="82"/>
                  <a:pt x="90" y="82"/>
                  <a:pt x="90" y="82"/>
                </a:cubicBezTo>
                <a:lnTo>
                  <a:pt x="89" y="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2" name="Freeform 339"/>
          <p:cNvSpPr>
            <a:spLocks/>
          </p:cNvSpPr>
          <p:nvPr/>
        </p:nvSpPr>
        <p:spPr bwMode="auto">
          <a:xfrm>
            <a:off x="5721350" y="3643313"/>
            <a:ext cx="22225" cy="14287"/>
          </a:xfrm>
          <a:custGeom>
            <a:avLst/>
            <a:gdLst>
              <a:gd name="T0" fmla="*/ 0 w 18"/>
              <a:gd name="T1" fmla="*/ 0 h 12"/>
              <a:gd name="T2" fmla="*/ 0 w 18"/>
              <a:gd name="T3" fmla="*/ 2147483646 h 12"/>
              <a:gd name="T4" fmla="*/ 2147483646 w 18"/>
              <a:gd name="T5" fmla="*/ 2147483646 h 12"/>
              <a:gd name="T6" fmla="*/ 2147483646 w 18"/>
              <a:gd name="T7" fmla="*/ 2147483646 h 12"/>
              <a:gd name="T8" fmla="*/ 0 w 18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2">
                <a:moveTo>
                  <a:pt x="0" y="0"/>
                </a:moveTo>
                <a:lnTo>
                  <a:pt x="0" y="12"/>
                </a:lnTo>
                <a:lnTo>
                  <a:pt x="18" y="12"/>
                </a:lnTo>
                <a:lnTo>
                  <a:pt x="12" y="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3" name="Rectangle 340"/>
          <p:cNvSpPr>
            <a:spLocks noChangeArrowheads="1"/>
          </p:cNvSpPr>
          <p:nvPr/>
        </p:nvSpPr>
        <p:spPr bwMode="auto">
          <a:xfrm>
            <a:off x="4903788" y="3275013"/>
            <a:ext cx="9525" cy="15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/>
          </a:p>
        </p:txBody>
      </p:sp>
      <p:sp>
        <p:nvSpPr>
          <p:cNvPr id="4184" name="Freeform 347"/>
          <p:cNvSpPr>
            <a:spLocks/>
          </p:cNvSpPr>
          <p:nvPr/>
        </p:nvSpPr>
        <p:spPr bwMode="auto">
          <a:xfrm>
            <a:off x="4616450" y="2119313"/>
            <a:ext cx="649288" cy="766762"/>
          </a:xfrm>
          <a:custGeom>
            <a:avLst/>
            <a:gdLst>
              <a:gd name="T0" fmla="*/ 2147483646 w 83"/>
              <a:gd name="T1" fmla="*/ 2147483646 h 98"/>
              <a:gd name="T2" fmla="*/ 2147483646 w 83"/>
              <a:gd name="T3" fmla="*/ 2147483646 h 98"/>
              <a:gd name="T4" fmla="*/ 2147483646 w 83"/>
              <a:gd name="T5" fmla="*/ 2147483646 h 98"/>
              <a:gd name="T6" fmla="*/ 2147483646 w 83"/>
              <a:gd name="T7" fmla="*/ 2147483646 h 98"/>
              <a:gd name="T8" fmla="*/ 2147483646 w 83"/>
              <a:gd name="T9" fmla="*/ 2147483646 h 98"/>
              <a:gd name="T10" fmla="*/ 2147483646 w 83"/>
              <a:gd name="T11" fmla="*/ 2147483646 h 98"/>
              <a:gd name="T12" fmla="*/ 2147483646 w 83"/>
              <a:gd name="T13" fmla="*/ 2147483646 h 98"/>
              <a:gd name="T14" fmla="*/ 2147483646 w 83"/>
              <a:gd name="T15" fmla="*/ 2147483646 h 98"/>
              <a:gd name="T16" fmla="*/ 2147483646 w 83"/>
              <a:gd name="T17" fmla="*/ 2147483646 h 98"/>
              <a:gd name="T18" fmla="*/ 2147483646 w 83"/>
              <a:gd name="T19" fmla="*/ 2147483646 h 98"/>
              <a:gd name="T20" fmla="*/ 2147483646 w 83"/>
              <a:gd name="T21" fmla="*/ 2147483646 h 98"/>
              <a:gd name="T22" fmla="*/ 2147483646 w 83"/>
              <a:gd name="T23" fmla="*/ 2147483646 h 98"/>
              <a:gd name="T24" fmla="*/ 2147483646 w 83"/>
              <a:gd name="T25" fmla="*/ 2147483646 h 98"/>
              <a:gd name="T26" fmla="*/ 2147483646 w 83"/>
              <a:gd name="T27" fmla="*/ 2147483646 h 98"/>
              <a:gd name="T28" fmla="*/ 2147483646 w 83"/>
              <a:gd name="T29" fmla="*/ 2147483646 h 98"/>
              <a:gd name="T30" fmla="*/ 2147483646 w 83"/>
              <a:gd name="T31" fmla="*/ 2147483646 h 98"/>
              <a:gd name="T32" fmla="*/ 2147483646 w 83"/>
              <a:gd name="T33" fmla="*/ 2147483646 h 98"/>
              <a:gd name="T34" fmla="*/ 2147483646 w 83"/>
              <a:gd name="T35" fmla="*/ 2147483646 h 98"/>
              <a:gd name="T36" fmla="*/ 2147483646 w 83"/>
              <a:gd name="T37" fmla="*/ 2147483646 h 98"/>
              <a:gd name="T38" fmla="*/ 2147483646 w 83"/>
              <a:gd name="T39" fmla="*/ 2147483646 h 98"/>
              <a:gd name="T40" fmla="*/ 2147483646 w 83"/>
              <a:gd name="T41" fmla="*/ 2147483646 h 98"/>
              <a:gd name="T42" fmla="*/ 2147483646 w 83"/>
              <a:gd name="T43" fmla="*/ 2147483646 h 98"/>
              <a:gd name="T44" fmla="*/ 2147483646 w 83"/>
              <a:gd name="T45" fmla="*/ 2147483646 h 98"/>
              <a:gd name="T46" fmla="*/ 2147483646 w 83"/>
              <a:gd name="T47" fmla="*/ 2147483646 h 98"/>
              <a:gd name="T48" fmla="*/ 2147483646 w 83"/>
              <a:gd name="T49" fmla="*/ 2147483646 h 98"/>
              <a:gd name="T50" fmla="*/ 2147483646 w 83"/>
              <a:gd name="T51" fmla="*/ 0 h 98"/>
              <a:gd name="T52" fmla="*/ 2147483646 w 83"/>
              <a:gd name="T53" fmla="*/ 2147483646 h 98"/>
              <a:gd name="T54" fmla="*/ 2147483646 w 83"/>
              <a:gd name="T55" fmla="*/ 2147483646 h 98"/>
              <a:gd name="T56" fmla="*/ 2147483646 w 83"/>
              <a:gd name="T57" fmla="*/ 2147483646 h 98"/>
              <a:gd name="T58" fmla="*/ 2147483646 w 83"/>
              <a:gd name="T59" fmla="*/ 2147483646 h 98"/>
              <a:gd name="T60" fmla="*/ 2147483646 w 83"/>
              <a:gd name="T61" fmla="*/ 2147483646 h 98"/>
              <a:gd name="T62" fmla="*/ 2147483646 w 83"/>
              <a:gd name="T63" fmla="*/ 2147483646 h 98"/>
              <a:gd name="T64" fmla="*/ 2147483646 w 83"/>
              <a:gd name="T65" fmla="*/ 2147483646 h 98"/>
              <a:gd name="T66" fmla="*/ 2147483646 w 83"/>
              <a:gd name="T67" fmla="*/ 2147483646 h 98"/>
              <a:gd name="T68" fmla="*/ 2147483646 w 83"/>
              <a:gd name="T69" fmla="*/ 2147483646 h 98"/>
              <a:gd name="T70" fmla="*/ 2147483646 w 83"/>
              <a:gd name="T71" fmla="*/ 2147483646 h 98"/>
              <a:gd name="T72" fmla="*/ 2147483646 w 83"/>
              <a:gd name="T73" fmla="*/ 2147483646 h 98"/>
              <a:gd name="T74" fmla="*/ 2147483646 w 83"/>
              <a:gd name="T75" fmla="*/ 2147483646 h 98"/>
              <a:gd name="T76" fmla="*/ 2147483646 w 83"/>
              <a:gd name="T77" fmla="*/ 2147483646 h 98"/>
              <a:gd name="T78" fmla="*/ 2147483646 w 83"/>
              <a:gd name="T79" fmla="*/ 2147483646 h 98"/>
              <a:gd name="T80" fmla="*/ 2147483646 w 83"/>
              <a:gd name="T81" fmla="*/ 2147483646 h 98"/>
              <a:gd name="T82" fmla="*/ 2147483646 w 83"/>
              <a:gd name="T83" fmla="*/ 2147483646 h 98"/>
              <a:gd name="T84" fmla="*/ 2147483646 w 83"/>
              <a:gd name="T85" fmla="*/ 2147483646 h 98"/>
              <a:gd name="T86" fmla="*/ 2147483646 w 83"/>
              <a:gd name="T87" fmla="*/ 2147483646 h 98"/>
              <a:gd name="T88" fmla="*/ 2147483646 w 83"/>
              <a:gd name="T89" fmla="*/ 2147483646 h 98"/>
              <a:gd name="T90" fmla="*/ 2147483646 w 83"/>
              <a:gd name="T91" fmla="*/ 2147483646 h 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3" h="98">
                <a:moveTo>
                  <a:pt x="23" y="87"/>
                </a:moveTo>
                <a:cubicBezTo>
                  <a:pt x="23" y="87"/>
                  <a:pt x="24" y="87"/>
                  <a:pt x="24" y="86"/>
                </a:cubicBezTo>
                <a:cubicBezTo>
                  <a:pt x="24" y="86"/>
                  <a:pt x="24" y="82"/>
                  <a:pt x="24" y="82"/>
                </a:cubicBezTo>
                <a:cubicBezTo>
                  <a:pt x="24" y="80"/>
                  <a:pt x="24" y="80"/>
                  <a:pt x="24" y="80"/>
                </a:cubicBezTo>
                <a:cubicBezTo>
                  <a:pt x="26" y="78"/>
                  <a:pt x="26" y="78"/>
                  <a:pt x="26" y="78"/>
                </a:cubicBezTo>
                <a:cubicBezTo>
                  <a:pt x="24" y="75"/>
                  <a:pt x="24" y="75"/>
                  <a:pt x="24" y="75"/>
                </a:cubicBezTo>
                <a:cubicBezTo>
                  <a:pt x="24" y="75"/>
                  <a:pt x="23" y="70"/>
                  <a:pt x="23" y="70"/>
                </a:cubicBezTo>
                <a:cubicBezTo>
                  <a:pt x="23" y="69"/>
                  <a:pt x="24" y="65"/>
                  <a:pt x="24" y="65"/>
                </a:cubicBezTo>
                <a:cubicBezTo>
                  <a:pt x="24" y="65"/>
                  <a:pt x="24" y="62"/>
                  <a:pt x="24" y="62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4"/>
                  <a:pt x="29" y="54"/>
                  <a:pt x="29" y="54"/>
                </a:cubicBezTo>
                <a:cubicBezTo>
                  <a:pt x="31" y="50"/>
                  <a:pt x="31" y="50"/>
                  <a:pt x="31" y="50"/>
                </a:cubicBezTo>
                <a:cubicBezTo>
                  <a:pt x="32" y="44"/>
                  <a:pt x="32" y="44"/>
                  <a:pt x="32" y="44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38"/>
                  <a:pt x="36" y="38"/>
                  <a:pt x="36" y="38"/>
                </a:cubicBezTo>
                <a:cubicBezTo>
                  <a:pt x="38" y="35"/>
                  <a:pt x="38" y="35"/>
                  <a:pt x="38" y="35"/>
                </a:cubicBezTo>
                <a:cubicBezTo>
                  <a:pt x="37" y="32"/>
                  <a:pt x="37" y="32"/>
                  <a:pt x="37" y="32"/>
                </a:cubicBezTo>
                <a:cubicBezTo>
                  <a:pt x="38" y="30"/>
                  <a:pt x="38" y="30"/>
                  <a:pt x="38" y="30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4" y="24"/>
                  <a:pt x="44" y="24"/>
                  <a:pt x="44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2"/>
                  <a:pt x="49" y="22"/>
                  <a:pt x="49" y="22"/>
                </a:cubicBezTo>
                <a:cubicBezTo>
                  <a:pt x="50" y="19"/>
                  <a:pt x="50" y="19"/>
                  <a:pt x="50" y="19"/>
                </a:cubicBezTo>
                <a:cubicBezTo>
                  <a:pt x="51" y="19"/>
                  <a:pt x="51" y="19"/>
                  <a:pt x="51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7"/>
                  <a:pt x="53" y="17"/>
                  <a:pt x="53" y="17"/>
                </a:cubicBezTo>
                <a:cubicBezTo>
                  <a:pt x="54" y="19"/>
                  <a:pt x="54" y="19"/>
                  <a:pt x="54" y="19"/>
                </a:cubicBezTo>
                <a:cubicBezTo>
                  <a:pt x="56" y="21"/>
                  <a:pt x="56" y="21"/>
                  <a:pt x="56" y="21"/>
                </a:cubicBezTo>
                <a:cubicBezTo>
                  <a:pt x="59" y="22"/>
                  <a:pt x="59" y="22"/>
                  <a:pt x="59" y="22"/>
                </a:cubicBezTo>
                <a:cubicBezTo>
                  <a:pt x="62" y="21"/>
                  <a:pt x="62" y="21"/>
                  <a:pt x="62" y="21"/>
                </a:cubicBezTo>
                <a:cubicBezTo>
                  <a:pt x="63" y="22"/>
                  <a:pt x="63" y="22"/>
                  <a:pt x="63" y="22"/>
                </a:cubicBezTo>
                <a:cubicBezTo>
                  <a:pt x="66" y="19"/>
                  <a:pt x="66" y="19"/>
                  <a:pt x="66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70" y="12"/>
                  <a:pt x="70" y="12"/>
                  <a:pt x="70" y="12"/>
                </a:cubicBezTo>
                <a:cubicBezTo>
                  <a:pt x="75" y="11"/>
                  <a:pt x="75" y="11"/>
                  <a:pt x="75" y="11"/>
                </a:cubicBezTo>
                <a:cubicBezTo>
                  <a:pt x="78" y="14"/>
                  <a:pt x="78" y="14"/>
                  <a:pt x="78" y="14"/>
                </a:cubicBezTo>
                <a:cubicBezTo>
                  <a:pt x="78" y="17"/>
                  <a:pt x="78" y="17"/>
                  <a:pt x="78" y="17"/>
                </a:cubicBezTo>
                <a:cubicBezTo>
                  <a:pt x="77" y="19"/>
                  <a:pt x="77" y="19"/>
                  <a:pt x="77" y="19"/>
                </a:cubicBezTo>
                <a:cubicBezTo>
                  <a:pt x="78" y="18"/>
                  <a:pt x="78" y="18"/>
                  <a:pt x="78" y="18"/>
                </a:cubicBezTo>
                <a:cubicBezTo>
                  <a:pt x="77" y="19"/>
                  <a:pt x="77" y="19"/>
                  <a:pt x="77" y="19"/>
                </a:cubicBezTo>
                <a:cubicBezTo>
                  <a:pt x="77" y="19"/>
                  <a:pt x="77" y="19"/>
                  <a:pt x="77" y="19"/>
                </a:cubicBezTo>
                <a:cubicBezTo>
                  <a:pt x="81" y="15"/>
                  <a:pt x="81" y="15"/>
                  <a:pt x="81" y="15"/>
                </a:cubicBezTo>
                <a:cubicBezTo>
                  <a:pt x="82" y="13"/>
                  <a:pt x="82" y="13"/>
                  <a:pt x="82" y="13"/>
                </a:cubicBezTo>
                <a:cubicBezTo>
                  <a:pt x="81" y="12"/>
                  <a:pt x="81" y="12"/>
                  <a:pt x="81" y="12"/>
                </a:cubicBezTo>
                <a:cubicBezTo>
                  <a:pt x="80" y="9"/>
                  <a:pt x="80" y="9"/>
                  <a:pt x="80" y="9"/>
                </a:cubicBezTo>
                <a:cubicBezTo>
                  <a:pt x="83" y="6"/>
                  <a:pt x="83" y="6"/>
                  <a:pt x="83" y="6"/>
                </a:cubicBezTo>
                <a:cubicBezTo>
                  <a:pt x="80" y="4"/>
                  <a:pt x="80" y="4"/>
                  <a:pt x="80" y="4"/>
                </a:cubicBezTo>
                <a:cubicBezTo>
                  <a:pt x="76" y="0"/>
                  <a:pt x="76" y="0"/>
                  <a:pt x="76" y="0"/>
                </a:cubicBezTo>
                <a:cubicBezTo>
                  <a:pt x="72" y="4"/>
                  <a:pt x="72" y="4"/>
                  <a:pt x="72" y="4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9" y="1"/>
                  <a:pt x="69" y="1"/>
                </a:cubicBezTo>
                <a:cubicBezTo>
                  <a:pt x="66" y="1"/>
                  <a:pt x="66" y="1"/>
                  <a:pt x="66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6"/>
                  <a:pt x="56" y="6"/>
                  <a:pt x="5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3" y="8"/>
                  <a:pt x="53" y="8"/>
                  <a:pt x="53" y="8"/>
                </a:cubicBezTo>
                <a:cubicBezTo>
                  <a:pt x="50" y="8"/>
                  <a:pt x="50" y="8"/>
                  <a:pt x="50" y="8"/>
                </a:cubicBezTo>
                <a:cubicBezTo>
                  <a:pt x="48" y="13"/>
                  <a:pt x="48" y="13"/>
                  <a:pt x="48" y="13"/>
                </a:cubicBezTo>
                <a:cubicBezTo>
                  <a:pt x="43" y="14"/>
                  <a:pt x="43" y="14"/>
                  <a:pt x="43" y="14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2"/>
                  <a:pt x="40" y="22"/>
                  <a:pt x="40" y="22"/>
                </a:cubicBezTo>
                <a:cubicBezTo>
                  <a:pt x="37" y="22"/>
                  <a:pt x="37" y="22"/>
                  <a:pt x="37" y="22"/>
                </a:cubicBezTo>
                <a:cubicBezTo>
                  <a:pt x="32" y="28"/>
                  <a:pt x="32" y="28"/>
                  <a:pt x="32" y="28"/>
                </a:cubicBezTo>
                <a:cubicBezTo>
                  <a:pt x="32" y="31"/>
                  <a:pt x="32" y="31"/>
                  <a:pt x="32" y="31"/>
                </a:cubicBezTo>
                <a:cubicBezTo>
                  <a:pt x="28" y="38"/>
                  <a:pt x="28" y="38"/>
                  <a:pt x="28" y="38"/>
                </a:cubicBezTo>
                <a:cubicBezTo>
                  <a:pt x="26" y="41"/>
                  <a:pt x="26" y="41"/>
                  <a:pt x="26" y="41"/>
                </a:cubicBezTo>
                <a:cubicBezTo>
                  <a:pt x="25" y="46"/>
                  <a:pt x="25" y="46"/>
                  <a:pt x="25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17" y="60"/>
                  <a:pt x="17" y="60"/>
                  <a:pt x="17" y="60"/>
                </a:cubicBezTo>
                <a:cubicBezTo>
                  <a:pt x="13" y="63"/>
                  <a:pt x="13" y="63"/>
                  <a:pt x="13" y="63"/>
                </a:cubicBezTo>
                <a:cubicBezTo>
                  <a:pt x="8" y="65"/>
                  <a:pt x="8" y="65"/>
                  <a:pt x="8" y="65"/>
                </a:cubicBezTo>
                <a:cubicBezTo>
                  <a:pt x="6" y="69"/>
                  <a:pt x="6" y="69"/>
                  <a:pt x="6" y="69"/>
                </a:cubicBezTo>
                <a:cubicBezTo>
                  <a:pt x="4" y="71"/>
                  <a:pt x="4" y="71"/>
                  <a:pt x="4" y="71"/>
                </a:cubicBezTo>
                <a:cubicBezTo>
                  <a:pt x="3" y="73"/>
                  <a:pt x="3" y="73"/>
                  <a:pt x="3" y="73"/>
                </a:cubicBezTo>
                <a:cubicBezTo>
                  <a:pt x="2" y="76"/>
                  <a:pt x="2" y="76"/>
                  <a:pt x="2" y="76"/>
                </a:cubicBezTo>
                <a:cubicBezTo>
                  <a:pt x="0" y="79"/>
                  <a:pt x="0" y="79"/>
                  <a:pt x="0" y="79"/>
                </a:cubicBezTo>
                <a:cubicBezTo>
                  <a:pt x="1" y="84"/>
                  <a:pt x="1" y="84"/>
                  <a:pt x="1" y="84"/>
                </a:cubicBezTo>
                <a:cubicBezTo>
                  <a:pt x="2" y="87"/>
                  <a:pt x="2" y="87"/>
                  <a:pt x="2" y="87"/>
                </a:cubicBezTo>
                <a:cubicBezTo>
                  <a:pt x="3" y="91"/>
                  <a:pt x="3" y="91"/>
                  <a:pt x="3" y="91"/>
                </a:cubicBezTo>
                <a:cubicBezTo>
                  <a:pt x="3" y="95"/>
                  <a:pt x="3" y="95"/>
                  <a:pt x="3" y="95"/>
                </a:cubicBezTo>
                <a:cubicBezTo>
                  <a:pt x="7" y="98"/>
                  <a:pt x="7" y="98"/>
                  <a:pt x="7" y="98"/>
                </a:cubicBezTo>
                <a:cubicBezTo>
                  <a:pt x="11" y="97"/>
                  <a:pt x="11" y="97"/>
                  <a:pt x="11" y="97"/>
                </a:cubicBezTo>
                <a:cubicBezTo>
                  <a:pt x="16" y="93"/>
                  <a:pt x="16" y="93"/>
                  <a:pt x="16" y="93"/>
                </a:cubicBezTo>
                <a:cubicBezTo>
                  <a:pt x="19" y="91"/>
                  <a:pt x="19" y="91"/>
                  <a:pt x="19" y="91"/>
                </a:cubicBezTo>
                <a:cubicBezTo>
                  <a:pt x="20" y="92"/>
                  <a:pt x="20" y="92"/>
                  <a:pt x="20" y="92"/>
                </a:cubicBezTo>
                <a:cubicBezTo>
                  <a:pt x="20" y="93"/>
                  <a:pt x="20" y="93"/>
                  <a:pt x="20" y="93"/>
                </a:cubicBezTo>
                <a:cubicBezTo>
                  <a:pt x="21" y="92"/>
                  <a:pt x="21" y="92"/>
                  <a:pt x="21" y="92"/>
                </a:cubicBezTo>
                <a:lnTo>
                  <a:pt x="23" y="8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5" name="Freeform 348"/>
          <p:cNvSpPr>
            <a:spLocks/>
          </p:cNvSpPr>
          <p:nvPr/>
        </p:nvSpPr>
        <p:spPr bwMode="auto">
          <a:xfrm>
            <a:off x="4772025" y="2268538"/>
            <a:ext cx="320675" cy="733425"/>
          </a:xfrm>
          <a:custGeom>
            <a:avLst/>
            <a:gdLst>
              <a:gd name="T0" fmla="*/ 2147483646 w 10000"/>
              <a:gd name="T1" fmla="*/ 2147483646 h 9895"/>
              <a:gd name="T2" fmla="*/ 2147483646 w 10000"/>
              <a:gd name="T3" fmla="*/ 2147483646 h 9895"/>
              <a:gd name="T4" fmla="*/ 2147483646 w 10000"/>
              <a:gd name="T5" fmla="*/ 2147483646 h 9895"/>
              <a:gd name="T6" fmla="*/ 2147483646 w 10000"/>
              <a:gd name="T7" fmla="*/ 2147483646 h 9895"/>
              <a:gd name="T8" fmla="*/ 2147483646 w 10000"/>
              <a:gd name="T9" fmla="*/ 0 h 9895"/>
              <a:gd name="T10" fmla="*/ 2147483646 w 10000"/>
              <a:gd name="T11" fmla="*/ 2147483646 h 9895"/>
              <a:gd name="T12" fmla="*/ 2147483646 w 10000"/>
              <a:gd name="T13" fmla="*/ 2147483646 h 9895"/>
              <a:gd name="T14" fmla="*/ 2147483646 w 10000"/>
              <a:gd name="T15" fmla="*/ 2147483646 h 9895"/>
              <a:gd name="T16" fmla="*/ 2147483646 w 10000"/>
              <a:gd name="T17" fmla="*/ 2147483646 h 9895"/>
              <a:gd name="T18" fmla="*/ 2147483646 w 10000"/>
              <a:gd name="T19" fmla="*/ 2147483646 h 9895"/>
              <a:gd name="T20" fmla="*/ 2147483646 w 10000"/>
              <a:gd name="T21" fmla="*/ 2147483646 h 9895"/>
              <a:gd name="T22" fmla="*/ 2147483646 w 10000"/>
              <a:gd name="T23" fmla="*/ 2147483646 h 9895"/>
              <a:gd name="T24" fmla="*/ 2147483646 w 10000"/>
              <a:gd name="T25" fmla="*/ 2147483646 h 9895"/>
              <a:gd name="T26" fmla="*/ 1547059788 w 10000"/>
              <a:gd name="T27" fmla="*/ 2147483646 h 9895"/>
              <a:gd name="T28" fmla="*/ 1032076903 w 10000"/>
              <a:gd name="T29" fmla="*/ 2147483646 h 9895"/>
              <a:gd name="T30" fmla="*/ 1032076903 w 10000"/>
              <a:gd name="T31" fmla="*/ 2147483646 h 9895"/>
              <a:gd name="T32" fmla="*/ 1032076903 w 10000"/>
              <a:gd name="T33" fmla="*/ 2147483646 h 9895"/>
              <a:gd name="T34" fmla="*/ 1032076903 w 10000"/>
              <a:gd name="T35" fmla="*/ 2147483646 h 9895"/>
              <a:gd name="T36" fmla="*/ 258002502 w 10000"/>
              <a:gd name="T37" fmla="*/ 2147483646 h 9895"/>
              <a:gd name="T38" fmla="*/ 516037938 w 10000"/>
              <a:gd name="T39" fmla="*/ 2147483646 h 9895"/>
              <a:gd name="T40" fmla="*/ 1839950288 w 10000"/>
              <a:gd name="T41" fmla="*/ 2147483646 h 9895"/>
              <a:gd name="T42" fmla="*/ 2018679268 w 10000"/>
              <a:gd name="T43" fmla="*/ 2147483646 h 9895"/>
              <a:gd name="T44" fmla="*/ 2147483646 w 10000"/>
              <a:gd name="T45" fmla="*/ 2147483646 h 9895"/>
              <a:gd name="T46" fmla="*/ 2147483646 w 10000"/>
              <a:gd name="T47" fmla="*/ 2147483646 h 9895"/>
              <a:gd name="T48" fmla="*/ 2147483646 w 10000"/>
              <a:gd name="T49" fmla="*/ 2147483646 h 9895"/>
              <a:gd name="T50" fmla="*/ 2147483646 w 10000"/>
              <a:gd name="T51" fmla="*/ 2147483646 h 9895"/>
              <a:gd name="T52" fmla="*/ 2147483646 w 10000"/>
              <a:gd name="T53" fmla="*/ 2147483646 h 9895"/>
              <a:gd name="T54" fmla="*/ 2147483646 w 10000"/>
              <a:gd name="T55" fmla="*/ 2147483646 h 9895"/>
              <a:gd name="T56" fmla="*/ 2147483646 w 10000"/>
              <a:gd name="T57" fmla="*/ 2147483646 h 9895"/>
              <a:gd name="T58" fmla="*/ 2147483646 w 10000"/>
              <a:gd name="T59" fmla="*/ 2147483646 h 9895"/>
              <a:gd name="T60" fmla="*/ 2147483646 w 10000"/>
              <a:gd name="T61" fmla="*/ 2147483646 h 9895"/>
              <a:gd name="T62" fmla="*/ 2147483646 w 10000"/>
              <a:gd name="T63" fmla="*/ 2147483646 h 9895"/>
              <a:gd name="T64" fmla="*/ 2147483646 w 10000"/>
              <a:gd name="T65" fmla="*/ 2147483646 h 9895"/>
              <a:gd name="T66" fmla="*/ 2147483646 w 10000"/>
              <a:gd name="T67" fmla="*/ 2147483646 h 989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000" h="9895">
                <a:moveTo>
                  <a:pt x="10000" y="2316"/>
                </a:moveTo>
                <a:lnTo>
                  <a:pt x="10000" y="2211"/>
                </a:lnTo>
                <a:lnTo>
                  <a:pt x="9756" y="1895"/>
                </a:lnTo>
                <a:lnTo>
                  <a:pt x="9756" y="1579"/>
                </a:lnTo>
                <a:lnTo>
                  <a:pt x="9756" y="1158"/>
                </a:lnTo>
                <a:lnTo>
                  <a:pt x="9268" y="632"/>
                </a:lnTo>
                <a:lnTo>
                  <a:pt x="9024" y="632"/>
                </a:lnTo>
                <a:lnTo>
                  <a:pt x="8537" y="526"/>
                </a:lnTo>
                <a:lnTo>
                  <a:pt x="7805" y="211"/>
                </a:lnTo>
                <a:lnTo>
                  <a:pt x="7561" y="0"/>
                </a:lnTo>
                <a:lnTo>
                  <a:pt x="7317" y="0"/>
                </a:lnTo>
                <a:lnTo>
                  <a:pt x="7073" y="316"/>
                </a:lnTo>
                <a:lnTo>
                  <a:pt x="7073" y="526"/>
                </a:lnTo>
                <a:lnTo>
                  <a:pt x="6585" y="526"/>
                </a:lnTo>
                <a:lnTo>
                  <a:pt x="5854" y="526"/>
                </a:lnTo>
                <a:lnTo>
                  <a:pt x="5366" y="947"/>
                </a:lnTo>
                <a:lnTo>
                  <a:pt x="5122" y="947"/>
                </a:lnTo>
                <a:lnTo>
                  <a:pt x="4390" y="1158"/>
                </a:lnTo>
                <a:lnTo>
                  <a:pt x="4146" y="1368"/>
                </a:lnTo>
                <a:lnTo>
                  <a:pt x="4390" y="1684"/>
                </a:lnTo>
                <a:lnTo>
                  <a:pt x="3902" y="2000"/>
                </a:lnTo>
                <a:lnTo>
                  <a:pt x="3415" y="2526"/>
                </a:lnTo>
                <a:lnTo>
                  <a:pt x="2927" y="2632"/>
                </a:lnTo>
                <a:lnTo>
                  <a:pt x="2683" y="3263"/>
                </a:lnTo>
                <a:lnTo>
                  <a:pt x="2195" y="3684"/>
                </a:lnTo>
                <a:lnTo>
                  <a:pt x="2439" y="3895"/>
                </a:lnTo>
                <a:lnTo>
                  <a:pt x="2439" y="4211"/>
                </a:lnTo>
                <a:lnTo>
                  <a:pt x="1463" y="4316"/>
                </a:lnTo>
                <a:lnTo>
                  <a:pt x="976" y="4526"/>
                </a:lnTo>
                <a:lnTo>
                  <a:pt x="976" y="4842"/>
                </a:lnTo>
                <a:cubicBezTo>
                  <a:pt x="976" y="4842"/>
                  <a:pt x="732" y="5263"/>
                  <a:pt x="732" y="5368"/>
                </a:cubicBezTo>
                <a:cubicBezTo>
                  <a:pt x="813" y="5544"/>
                  <a:pt x="895" y="5719"/>
                  <a:pt x="976" y="5895"/>
                </a:cubicBezTo>
                <a:lnTo>
                  <a:pt x="1463" y="6211"/>
                </a:lnTo>
                <a:lnTo>
                  <a:pt x="976" y="6421"/>
                </a:lnTo>
                <a:lnTo>
                  <a:pt x="976" y="6632"/>
                </a:lnTo>
                <a:lnTo>
                  <a:pt x="976" y="7053"/>
                </a:lnTo>
                <a:cubicBezTo>
                  <a:pt x="976" y="7158"/>
                  <a:pt x="732" y="7158"/>
                  <a:pt x="732" y="7158"/>
                </a:cubicBezTo>
                <a:lnTo>
                  <a:pt x="244" y="7684"/>
                </a:lnTo>
                <a:lnTo>
                  <a:pt x="0" y="7789"/>
                </a:lnTo>
                <a:cubicBezTo>
                  <a:pt x="488" y="8316"/>
                  <a:pt x="329" y="8217"/>
                  <a:pt x="488" y="8316"/>
                </a:cubicBezTo>
                <a:cubicBezTo>
                  <a:pt x="647" y="8415"/>
                  <a:pt x="746" y="8264"/>
                  <a:pt x="955" y="8384"/>
                </a:cubicBezTo>
                <a:cubicBezTo>
                  <a:pt x="1164" y="8504"/>
                  <a:pt x="1597" y="8867"/>
                  <a:pt x="1740" y="9038"/>
                </a:cubicBezTo>
                <a:cubicBezTo>
                  <a:pt x="1883" y="9209"/>
                  <a:pt x="1786" y="9301"/>
                  <a:pt x="1814" y="9410"/>
                </a:cubicBezTo>
                <a:cubicBezTo>
                  <a:pt x="1842" y="9519"/>
                  <a:pt x="1865" y="9637"/>
                  <a:pt x="1909" y="9693"/>
                </a:cubicBezTo>
                <a:cubicBezTo>
                  <a:pt x="1953" y="9749"/>
                  <a:pt x="1990" y="9709"/>
                  <a:pt x="2078" y="9743"/>
                </a:cubicBezTo>
                <a:cubicBezTo>
                  <a:pt x="2166" y="9777"/>
                  <a:pt x="2338" y="9905"/>
                  <a:pt x="2439" y="9895"/>
                </a:cubicBezTo>
                <a:cubicBezTo>
                  <a:pt x="2540" y="9885"/>
                  <a:pt x="2602" y="9754"/>
                  <a:pt x="2683" y="9684"/>
                </a:cubicBezTo>
                <a:lnTo>
                  <a:pt x="3171" y="9474"/>
                </a:lnTo>
                <a:lnTo>
                  <a:pt x="3902" y="9474"/>
                </a:lnTo>
                <a:lnTo>
                  <a:pt x="4390" y="9053"/>
                </a:lnTo>
                <a:cubicBezTo>
                  <a:pt x="4471" y="8807"/>
                  <a:pt x="4553" y="8562"/>
                  <a:pt x="4634" y="8316"/>
                </a:cubicBezTo>
                <a:lnTo>
                  <a:pt x="4634" y="7895"/>
                </a:lnTo>
                <a:lnTo>
                  <a:pt x="5122" y="7789"/>
                </a:lnTo>
                <a:lnTo>
                  <a:pt x="5854" y="7684"/>
                </a:lnTo>
                <a:lnTo>
                  <a:pt x="5854" y="7158"/>
                </a:lnTo>
                <a:lnTo>
                  <a:pt x="5610" y="6842"/>
                </a:lnTo>
                <a:lnTo>
                  <a:pt x="4878" y="6632"/>
                </a:lnTo>
                <a:cubicBezTo>
                  <a:pt x="4959" y="6386"/>
                  <a:pt x="5041" y="6141"/>
                  <a:pt x="5122" y="5895"/>
                </a:cubicBezTo>
                <a:lnTo>
                  <a:pt x="5122" y="5368"/>
                </a:lnTo>
                <a:lnTo>
                  <a:pt x="5854" y="4842"/>
                </a:lnTo>
                <a:lnTo>
                  <a:pt x="6585" y="4632"/>
                </a:lnTo>
                <a:lnTo>
                  <a:pt x="8049" y="4211"/>
                </a:lnTo>
                <a:lnTo>
                  <a:pt x="8293" y="3895"/>
                </a:lnTo>
                <a:lnTo>
                  <a:pt x="8049" y="3579"/>
                </a:lnTo>
                <a:lnTo>
                  <a:pt x="8537" y="3263"/>
                </a:lnTo>
                <a:lnTo>
                  <a:pt x="9268" y="2842"/>
                </a:lnTo>
                <a:lnTo>
                  <a:pt x="10000" y="2947"/>
                </a:lnTo>
                <a:lnTo>
                  <a:pt x="10000" y="2842"/>
                </a:lnTo>
                <a:lnTo>
                  <a:pt x="10000" y="231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6" name="Freeform 349"/>
          <p:cNvSpPr>
            <a:spLocks/>
          </p:cNvSpPr>
          <p:nvPr/>
        </p:nvSpPr>
        <p:spPr bwMode="auto">
          <a:xfrm>
            <a:off x="5046663" y="3135313"/>
            <a:ext cx="446087" cy="287337"/>
          </a:xfrm>
          <a:custGeom>
            <a:avLst/>
            <a:gdLst>
              <a:gd name="T0" fmla="*/ 2147483646 w 57"/>
              <a:gd name="T1" fmla="*/ 2147483646 h 37"/>
              <a:gd name="T2" fmla="*/ 2147483646 w 57"/>
              <a:gd name="T3" fmla="*/ 2147483646 h 37"/>
              <a:gd name="T4" fmla="*/ 2147483646 w 57"/>
              <a:gd name="T5" fmla="*/ 2147483646 h 37"/>
              <a:gd name="T6" fmla="*/ 2147483646 w 57"/>
              <a:gd name="T7" fmla="*/ 2147483646 h 37"/>
              <a:gd name="T8" fmla="*/ 2147483646 w 57"/>
              <a:gd name="T9" fmla="*/ 2147483646 h 37"/>
              <a:gd name="T10" fmla="*/ 2147483646 w 57"/>
              <a:gd name="T11" fmla="*/ 2147483646 h 37"/>
              <a:gd name="T12" fmla="*/ 2147483646 w 57"/>
              <a:gd name="T13" fmla="*/ 2147483646 h 37"/>
              <a:gd name="T14" fmla="*/ 2147483646 w 57"/>
              <a:gd name="T15" fmla="*/ 2147483646 h 37"/>
              <a:gd name="T16" fmla="*/ 2147483646 w 57"/>
              <a:gd name="T17" fmla="*/ 2147483646 h 37"/>
              <a:gd name="T18" fmla="*/ 2147483646 w 57"/>
              <a:gd name="T19" fmla="*/ 2147483646 h 37"/>
              <a:gd name="T20" fmla="*/ 2147483646 w 57"/>
              <a:gd name="T21" fmla="*/ 2147483646 h 37"/>
              <a:gd name="T22" fmla="*/ 2147483646 w 57"/>
              <a:gd name="T23" fmla="*/ 0 h 37"/>
              <a:gd name="T24" fmla="*/ 2147483646 w 57"/>
              <a:gd name="T25" fmla="*/ 0 h 37"/>
              <a:gd name="T26" fmla="*/ 2147483646 w 57"/>
              <a:gd name="T27" fmla="*/ 2147483646 h 37"/>
              <a:gd name="T28" fmla="*/ 2147483646 w 57"/>
              <a:gd name="T29" fmla="*/ 2147483646 h 37"/>
              <a:gd name="T30" fmla="*/ 2147483646 w 57"/>
              <a:gd name="T31" fmla="*/ 2147483646 h 37"/>
              <a:gd name="T32" fmla="*/ 2147483646 w 57"/>
              <a:gd name="T33" fmla="*/ 2147483646 h 37"/>
              <a:gd name="T34" fmla="*/ 2147483646 w 57"/>
              <a:gd name="T35" fmla="*/ 2147483646 h 37"/>
              <a:gd name="T36" fmla="*/ 2147483646 w 57"/>
              <a:gd name="T37" fmla="*/ 2147483646 h 37"/>
              <a:gd name="T38" fmla="*/ 2147483646 w 57"/>
              <a:gd name="T39" fmla="*/ 2147483646 h 37"/>
              <a:gd name="T40" fmla="*/ 2147483646 w 57"/>
              <a:gd name="T41" fmla="*/ 2147483646 h 37"/>
              <a:gd name="T42" fmla="*/ 2147483646 w 57"/>
              <a:gd name="T43" fmla="*/ 2147483646 h 37"/>
              <a:gd name="T44" fmla="*/ 0 w 57"/>
              <a:gd name="T45" fmla="*/ 2147483646 h 37"/>
              <a:gd name="T46" fmla="*/ 0 w 57"/>
              <a:gd name="T47" fmla="*/ 2147483646 h 37"/>
              <a:gd name="T48" fmla="*/ 2147483646 w 57"/>
              <a:gd name="T49" fmla="*/ 2147483646 h 37"/>
              <a:gd name="T50" fmla="*/ 2147483646 w 57"/>
              <a:gd name="T51" fmla="*/ 2147483646 h 37"/>
              <a:gd name="T52" fmla="*/ 2147483646 w 57"/>
              <a:gd name="T53" fmla="*/ 2147483646 h 37"/>
              <a:gd name="T54" fmla="*/ 2147483646 w 57"/>
              <a:gd name="T55" fmla="*/ 2147483646 h 37"/>
              <a:gd name="T56" fmla="*/ 2147483646 w 57"/>
              <a:gd name="T57" fmla="*/ 2147483646 h 37"/>
              <a:gd name="T58" fmla="*/ 2147483646 w 57"/>
              <a:gd name="T59" fmla="*/ 2147483646 h 37"/>
              <a:gd name="T60" fmla="*/ 2147483646 w 57"/>
              <a:gd name="T61" fmla="*/ 2147483646 h 37"/>
              <a:gd name="T62" fmla="*/ 2147483646 w 57"/>
              <a:gd name="T63" fmla="*/ 2147483646 h 37"/>
              <a:gd name="T64" fmla="*/ 2147483646 w 57"/>
              <a:gd name="T65" fmla="*/ 2147483646 h 37"/>
              <a:gd name="T66" fmla="*/ 2147483646 w 57"/>
              <a:gd name="T67" fmla="*/ 2147483646 h 37"/>
              <a:gd name="T68" fmla="*/ 2147483646 w 57"/>
              <a:gd name="T69" fmla="*/ 2147483646 h 37"/>
              <a:gd name="T70" fmla="*/ 2147483646 w 57"/>
              <a:gd name="T71" fmla="*/ 2147483646 h 37"/>
              <a:gd name="T72" fmla="*/ 2147483646 w 57"/>
              <a:gd name="T73" fmla="*/ 2147483646 h 37"/>
              <a:gd name="T74" fmla="*/ 2147483646 w 57"/>
              <a:gd name="T75" fmla="*/ 2147483646 h 37"/>
              <a:gd name="T76" fmla="*/ 2147483646 w 57"/>
              <a:gd name="T77" fmla="*/ 2147483646 h 37"/>
              <a:gd name="T78" fmla="*/ 2147483646 w 57"/>
              <a:gd name="T79" fmla="*/ 2147483646 h 37"/>
              <a:gd name="T80" fmla="*/ 2147483646 w 57"/>
              <a:gd name="T81" fmla="*/ 2147483646 h 37"/>
              <a:gd name="T82" fmla="*/ 2147483646 w 57"/>
              <a:gd name="T83" fmla="*/ 2147483646 h 37"/>
              <a:gd name="T84" fmla="*/ 2147483646 w 57"/>
              <a:gd name="T85" fmla="*/ 2147483646 h 37"/>
              <a:gd name="T86" fmla="*/ 2147483646 w 57"/>
              <a:gd name="T87" fmla="*/ 2147483646 h 37"/>
              <a:gd name="T88" fmla="*/ 2147483646 w 57"/>
              <a:gd name="T89" fmla="*/ 2147483646 h 37"/>
              <a:gd name="T90" fmla="*/ 2147483646 w 57"/>
              <a:gd name="T91" fmla="*/ 2147483646 h 3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7" h="37">
                <a:moveTo>
                  <a:pt x="54" y="22"/>
                </a:moveTo>
                <a:cubicBezTo>
                  <a:pt x="56" y="21"/>
                  <a:pt x="56" y="21"/>
                  <a:pt x="56" y="21"/>
                </a:cubicBezTo>
                <a:cubicBezTo>
                  <a:pt x="57" y="16"/>
                  <a:pt x="57" y="16"/>
                  <a:pt x="57" y="16"/>
                </a:cubicBezTo>
                <a:cubicBezTo>
                  <a:pt x="57" y="14"/>
                  <a:pt x="57" y="14"/>
                  <a:pt x="57" y="14"/>
                </a:cubicBezTo>
                <a:cubicBezTo>
                  <a:pt x="52" y="12"/>
                  <a:pt x="52" y="12"/>
                  <a:pt x="52" y="12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5" y="9"/>
                  <a:pt x="45" y="9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4"/>
                  <a:pt x="40" y="4"/>
                  <a:pt x="40" y="4"/>
                </a:cubicBezTo>
                <a:cubicBezTo>
                  <a:pt x="33" y="1"/>
                  <a:pt x="33" y="1"/>
                  <a:pt x="33" y="1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8" y="6"/>
                  <a:pt x="28" y="6"/>
                  <a:pt x="28" y="6"/>
                </a:cubicBezTo>
                <a:cubicBezTo>
                  <a:pt x="24" y="5"/>
                  <a:pt x="24" y="5"/>
                  <a:pt x="24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1" y="3"/>
                  <a:pt x="11" y="3"/>
                  <a:pt x="11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8"/>
                  <a:pt x="6" y="8"/>
                  <a:pt x="6" y="8"/>
                </a:cubicBezTo>
                <a:cubicBezTo>
                  <a:pt x="4" y="10"/>
                  <a:pt x="4" y="10"/>
                  <a:pt x="4" y="10"/>
                </a:cubicBezTo>
                <a:cubicBezTo>
                  <a:pt x="2" y="15"/>
                  <a:pt x="2" y="15"/>
                  <a:pt x="2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6" y="26"/>
                  <a:pt x="25" y="28"/>
                </a:cubicBezTo>
                <a:cubicBezTo>
                  <a:pt x="25" y="29"/>
                  <a:pt x="22" y="30"/>
                  <a:pt x="22" y="30"/>
                </a:cubicBezTo>
                <a:cubicBezTo>
                  <a:pt x="21" y="33"/>
                  <a:pt x="21" y="33"/>
                  <a:pt x="21" y="33"/>
                </a:cubicBezTo>
                <a:cubicBezTo>
                  <a:pt x="24" y="34"/>
                  <a:pt x="24" y="34"/>
                  <a:pt x="24" y="34"/>
                </a:cubicBezTo>
                <a:cubicBezTo>
                  <a:pt x="25" y="32"/>
                  <a:pt x="25" y="32"/>
                  <a:pt x="25" y="32"/>
                </a:cubicBezTo>
                <a:cubicBezTo>
                  <a:pt x="30" y="29"/>
                  <a:pt x="30" y="29"/>
                  <a:pt x="30" y="29"/>
                </a:cubicBezTo>
                <a:cubicBezTo>
                  <a:pt x="33" y="29"/>
                  <a:pt x="33" y="29"/>
                  <a:pt x="33" y="29"/>
                </a:cubicBezTo>
                <a:cubicBezTo>
                  <a:pt x="36" y="32"/>
                  <a:pt x="36" y="32"/>
                  <a:pt x="36" y="32"/>
                </a:cubicBezTo>
                <a:cubicBezTo>
                  <a:pt x="34" y="34"/>
                  <a:pt x="34" y="34"/>
                  <a:pt x="34" y="34"/>
                </a:cubicBezTo>
                <a:cubicBezTo>
                  <a:pt x="37" y="37"/>
                  <a:pt x="37" y="37"/>
                  <a:pt x="37" y="37"/>
                </a:cubicBezTo>
                <a:cubicBezTo>
                  <a:pt x="45" y="34"/>
                  <a:pt x="45" y="34"/>
                  <a:pt x="45" y="34"/>
                </a:cubicBezTo>
                <a:cubicBezTo>
                  <a:pt x="41" y="31"/>
                  <a:pt x="41" y="31"/>
                  <a:pt x="41" y="31"/>
                </a:cubicBezTo>
                <a:cubicBezTo>
                  <a:pt x="43" y="28"/>
                  <a:pt x="43" y="28"/>
                  <a:pt x="43" y="28"/>
                </a:cubicBezTo>
                <a:cubicBezTo>
                  <a:pt x="50" y="27"/>
                  <a:pt x="50" y="27"/>
                  <a:pt x="50" y="27"/>
                </a:cubicBezTo>
                <a:cubicBezTo>
                  <a:pt x="51" y="25"/>
                  <a:pt x="51" y="25"/>
                  <a:pt x="51" y="25"/>
                </a:cubicBezTo>
                <a:lnTo>
                  <a:pt x="54" y="2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7" name="Freeform 350"/>
          <p:cNvSpPr>
            <a:spLocks/>
          </p:cNvSpPr>
          <p:nvPr/>
        </p:nvSpPr>
        <p:spPr bwMode="auto">
          <a:xfrm>
            <a:off x="5303838" y="3135313"/>
            <a:ext cx="55562" cy="30162"/>
          </a:xfrm>
          <a:custGeom>
            <a:avLst/>
            <a:gdLst>
              <a:gd name="T0" fmla="*/ 2147483646 w 42"/>
              <a:gd name="T1" fmla="*/ 2147483646 h 24"/>
              <a:gd name="T2" fmla="*/ 2147483646 w 42"/>
              <a:gd name="T3" fmla="*/ 0 h 24"/>
              <a:gd name="T4" fmla="*/ 0 w 42"/>
              <a:gd name="T5" fmla="*/ 2147483646 h 24"/>
              <a:gd name="T6" fmla="*/ 2147483646 w 42"/>
              <a:gd name="T7" fmla="*/ 2147483646 h 24"/>
              <a:gd name="T8" fmla="*/ 2147483646 w 42"/>
              <a:gd name="T9" fmla="*/ 2147483646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36" y="24"/>
                </a:moveTo>
                <a:lnTo>
                  <a:pt x="18" y="0"/>
                </a:lnTo>
                <a:lnTo>
                  <a:pt x="0" y="6"/>
                </a:lnTo>
                <a:lnTo>
                  <a:pt x="42" y="24"/>
                </a:lnTo>
                <a:lnTo>
                  <a:pt x="36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8" name="Freeform 359"/>
          <p:cNvSpPr>
            <a:spLocks/>
          </p:cNvSpPr>
          <p:nvPr/>
        </p:nvSpPr>
        <p:spPr bwMode="auto">
          <a:xfrm>
            <a:off x="4991100" y="3009900"/>
            <a:ext cx="77788" cy="47625"/>
          </a:xfrm>
          <a:custGeom>
            <a:avLst/>
            <a:gdLst>
              <a:gd name="T0" fmla="*/ 2147483646 w 60"/>
              <a:gd name="T1" fmla="*/ 2147483646 h 36"/>
              <a:gd name="T2" fmla="*/ 2147483646 w 60"/>
              <a:gd name="T3" fmla="*/ 2147483646 h 36"/>
              <a:gd name="T4" fmla="*/ 2147483646 w 60"/>
              <a:gd name="T5" fmla="*/ 2147483646 h 36"/>
              <a:gd name="T6" fmla="*/ 2147483646 w 60"/>
              <a:gd name="T7" fmla="*/ 2147483646 h 36"/>
              <a:gd name="T8" fmla="*/ 2147483646 w 60"/>
              <a:gd name="T9" fmla="*/ 0 h 36"/>
              <a:gd name="T10" fmla="*/ 2147483646 w 60"/>
              <a:gd name="T11" fmla="*/ 0 h 36"/>
              <a:gd name="T12" fmla="*/ 2147483646 w 60"/>
              <a:gd name="T13" fmla="*/ 2147483646 h 36"/>
              <a:gd name="T14" fmla="*/ 0 w 60"/>
              <a:gd name="T15" fmla="*/ 2147483646 h 36"/>
              <a:gd name="T16" fmla="*/ 2147483646 w 60"/>
              <a:gd name="T17" fmla="*/ 2147483646 h 36"/>
              <a:gd name="T18" fmla="*/ 2147483646 w 60"/>
              <a:gd name="T19" fmla="*/ 2147483646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" h="36">
                <a:moveTo>
                  <a:pt x="54" y="36"/>
                </a:moveTo>
                <a:lnTo>
                  <a:pt x="60" y="24"/>
                </a:lnTo>
                <a:lnTo>
                  <a:pt x="54" y="12"/>
                </a:lnTo>
                <a:lnTo>
                  <a:pt x="42" y="6"/>
                </a:lnTo>
                <a:lnTo>
                  <a:pt x="30" y="0"/>
                </a:lnTo>
                <a:lnTo>
                  <a:pt x="18" y="0"/>
                </a:lnTo>
                <a:lnTo>
                  <a:pt x="6" y="12"/>
                </a:lnTo>
                <a:lnTo>
                  <a:pt x="0" y="18"/>
                </a:lnTo>
                <a:lnTo>
                  <a:pt x="12" y="30"/>
                </a:lnTo>
                <a:lnTo>
                  <a:pt x="54" y="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89" name="Freeform 360"/>
          <p:cNvSpPr>
            <a:spLocks/>
          </p:cNvSpPr>
          <p:nvPr/>
        </p:nvSpPr>
        <p:spPr bwMode="auto">
          <a:xfrm>
            <a:off x="4849813" y="3033713"/>
            <a:ext cx="242887" cy="217487"/>
          </a:xfrm>
          <a:custGeom>
            <a:avLst/>
            <a:gdLst>
              <a:gd name="T0" fmla="*/ 2147483646 w 31"/>
              <a:gd name="T1" fmla="*/ 2147483646 h 28"/>
              <a:gd name="T2" fmla="*/ 2147483646 w 31"/>
              <a:gd name="T3" fmla="*/ 2147483646 h 28"/>
              <a:gd name="T4" fmla="*/ 2147483646 w 31"/>
              <a:gd name="T5" fmla="*/ 2147483646 h 28"/>
              <a:gd name="T6" fmla="*/ 2147483646 w 31"/>
              <a:gd name="T7" fmla="*/ 2147483646 h 28"/>
              <a:gd name="T8" fmla="*/ 2147483646 w 31"/>
              <a:gd name="T9" fmla="*/ 2147483646 h 28"/>
              <a:gd name="T10" fmla="*/ 2147483646 w 31"/>
              <a:gd name="T11" fmla="*/ 2147483646 h 28"/>
              <a:gd name="T12" fmla="*/ 2147483646 w 31"/>
              <a:gd name="T13" fmla="*/ 2147483646 h 28"/>
              <a:gd name="T14" fmla="*/ 2147483646 w 31"/>
              <a:gd name="T15" fmla="*/ 2147483646 h 28"/>
              <a:gd name="T16" fmla="*/ 2147483646 w 31"/>
              <a:gd name="T17" fmla="*/ 2147483646 h 28"/>
              <a:gd name="T18" fmla="*/ 2147483646 w 31"/>
              <a:gd name="T19" fmla="*/ 2147483646 h 28"/>
              <a:gd name="T20" fmla="*/ 2147483646 w 31"/>
              <a:gd name="T21" fmla="*/ 2147483646 h 28"/>
              <a:gd name="T22" fmla="*/ 2147483646 w 31"/>
              <a:gd name="T23" fmla="*/ 2147483646 h 28"/>
              <a:gd name="T24" fmla="*/ 2147483646 w 31"/>
              <a:gd name="T25" fmla="*/ 2147483646 h 28"/>
              <a:gd name="T26" fmla="*/ 2147483646 w 31"/>
              <a:gd name="T27" fmla="*/ 2147483646 h 28"/>
              <a:gd name="T28" fmla="*/ 2147483646 w 31"/>
              <a:gd name="T29" fmla="*/ 2147483646 h 28"/>
              <a:gd name="T30" fmla="*/ 2147483646 w 31"/>
              <a:gd name="T31" fmla="*/ 2147483646 h 28"/>
              <a:gd name="T32" fmla="*/ 2147483646 w 31"/>
              <a:gd name="T33" fmla="*/ 2147483646 h 28"/>
              <a:gd name="T34" fmla="*/ 2147483646 w 31"/>
              <a:gd name="T35" fmla="*/ 2147483646 h 28"/>
              <a:gd name="T36" fmla="*/ 2147483646 w 31"/>
              <a:gd name="T37" fmla="*/ 2147483646 h 28"/>
              <a:gd name="T38" fmla="*/ 2147483646 w 31"/>
              <a:gd name="T39" fmla="*/ 2147483646 h 28"/>
              <a:gd name="T40" fmla="*/ 2147483646 w 31"/>
              <a:gd name="T41" fmla="*/ 2147483646 h 28"/>
              <a:gd name="T42" fmla="*/ 2147483646 w 31"/>
              <a:gd name="T43" fmla="*/ 2147483646 h 28"/>
              <a:gd name="T44" fmla="*/ 2147483646 w 31"/>
              <a:gd name="T45" fmla="*/ 2147483646 h 28"/>
              <a:gd name="T46" fmla="*/ 2147483646 w 31"/>
              <a:gd name="T47" fmla="*/ 0 h 28"/>
              <a:gd name="T48" fmla="*/ 2147483646 w 31"/>
              <a:gd name="T49" fmla="*/ 2147483646 h 28"/>
              <a:gd name="T50" fmla="*/ 2147483646 w 31"/>
              <a:gd name="T51" fmla="*/ 2147483646 h 28"/>
              <a:gd name="T52" fmla="*/ 2147483646 w 31"/>
              <a:gd name="T53" fmla="*/ 0 h 28"/>
              <a:gd name="T54" fmla="*/ 2147483646 w 31"/>
              <a:gd name="T55" fmla="*/ 0 h 28"/>
              <a:gd name="T56" fmla="*/ 2147483646 w 31"/>
              <a:gd name="T57" fmla="*/ 2147483646 h 28"/>
              <a:gd name="T58" fmla="*/ 2147483646 w 31"/>
              <a:gd name="T59" fmla="*/ 2147483646 h 28"/>
              <a:gd name="T60" fmla="*/ 0 w 31"/>
              <a:gd name="T61" fmla="*/ 2147483646 h 28"/>
              <a:gd name="T62" fmla="*/ 0 w 31"/>
              <a:gd name="T63" fmla="*/ 2147483646 h 28"/>
              <a:gd name="T64" fmla="*/ 2147483646 w 31"/>
              <a:gd name="T65" fmla="*/ 2147483646 h 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1" h="28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7"/>
                  <a:pt x="2" y="17"/>
                </a:cubicBezTo>
                <a:cubicBezTo>
                  <a:pt x="2" y="17"/>
                  <a:pt x="2" y="19"/>
                  <a:pt x="2" y="20"/>
                </a:cubicBezTo>
                <a:cubicBezTo>
                  <a:pt x="6" y="22"/>
                  <a:pt x="6" y="22"/>
                  <a:pt x="6" y="22"/>
                </a:cubicBezTo>
                <a:cubicBezTo>
                  <a:pt x="10" y="24"/>
                  <a:pt x="10" y="24"/>
                  <a:pt x="10" y="24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9" y="28"/>
                  <a:pt x="19" y="28"/>
                  <a:pt x="19" y="28"/>
                </a:cubicBezTo>
                <a:cubicBezTo>
                  <a:pt x="23" y="28"/>
                  <a:pt x="23" y="28"/>
                  <a:pt x="23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9" y="23"/>
                  <a:pt x="29" y="23"/>
                  <a:pt x="29" y="23"/>
                </a:cubicBezTo>
                <a:cubicBezTo>
                  <a:pt x="31" y="21"/>
                  <a:pt x="31" y="21"/>
                  <a:pt x="31" y="21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2"/>
                  <a:pt x="29" y="12"/>
                  <a:pt x="29" y="12"/>
                </a:cubicBezTo>
                <a:cubicBezTo>
                  <a:pt x="31" y="10"/>
                  <a:pt x="31" y="10"/>
                  <a:pt x="31" y="10"/>
                </a:cubicBezTo>
                <a:cubicBezTo>
                  <a:pt x="30" y="6"/>
                  <a:pt x="30" y="6"/>
                  <a:pt x="30" y="6"/>
                </a:cubicBezTo>
                <a:cubicBezTo>
                  <a:pt x="28" y="3"/>
                  <a:pt x="28" y="3"/>
                  <a:pt x="28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5" y="1"/>
                  <a:pt x="15" y="1"/>
                </a:cubicBezTo>
                <a:cubicBezTo>
                  <a:pt x="14" y="1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5" y="3"/>
                  <a:pt x="5" y="3"/>
                  <a:pt x="5" y="3"/>
                </a:cubicBezTo>
                <a:cubicBezTo>
                  <a:pt x="1" y="5"/>
                  <a:pt x="1" y="5"/>
                  <a:pt x="1" y="5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0" y="6"/>
                  <a:pt x="0" y="6"/>
                </a:cubicBezTo>
                <a:lnTo>
                  <a:pt x="1" y="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0" name="Freeform 364"/>
          <p:cNvSpPr>
            <a:spLocks/>
          </p:cNvSpPr>
          <p:nvPr/>
        </p:nvSpPr>
        <p:spPr bwMode="auto">
          <a:xfrm>
            <a:off x="4503738" y="4056063"/>
            <a:ext cx="393700" cy="290512"/>
          </a:xfrm>
          <a:custGeom>
            <a:avLst/>
            <a:gdLst>
              <a:gd name="T0" fmla="*/ 2147483646 w 300"/>
              <a:gd name="T1" fmla="*/ 2147483646 h 223"/>
              <a:gd name="T2" fmla="*/ 2147483646 w 300"/>
              <a:gd name="T3" fmla="*/ 2147483646 h 223"/>
              <a:gd name="T4" fmla="*/ 2147483646 w 300"/>
              <a:gd name="T5" fmla="*/ 2147483646 h 223"/>
              <a:gd name="T6" fmla="*/ 2147483646 w 300"/>
              <a:gd name="T7" fmla="*/ 2147483646 h 223"/>
              <a:gd name="T8" fmla="*/ 2147483646 w 300"/>
              <a:gd name="T9" fmla="*/ 2147483646 h 223"/>
              <a:gd name="T10" fmla="*/ 2147483646 w 300"/>
              <a:gd name="T11" fmla="*/ 2147483646 h 223"/>
              <a:gd name="T12" fmla="*/ 2147483646 w 300"/>
              <a:gd name="T13" fmla="*/ 2147483646 h 223"/>
              <a:gd name="T14" fmla="*/ 2147483646 w 300"/>
              <a:gd name="T15" fmla="*/ 2147483646 h 223"/>
              <a:gd name="T16" fmla="*/ 2147483646 w 300"/>
              <a:gd name="T17" fmla="*/ 2147483646 h 223"/>
              <a:gd name="T18" fmla="*/ 2147483646 w 300"/>
              <a:gd name="T19" fmla="*/ 2147483646 h 223"/>
              <a:gd name="T20" fmla="*/ 2147483646 w 300"/>
              <a:gd name="T21" fmla="*/ 2147483646 h 223"/>
              <a:gd name="T22" fmla="*/ 2147483646 w 300"/>
              <a:gd name="T23" fmla="*/ 2147483646 h 223"/>
              <a:gd name="T24" fmla="*/ 2147483646 w 300"/>
              <a:gd name="T25" fmla="*/ 2147483646 h 223"/>
              <a:gd name="T26" fmla="*/ 2147483646 w 300"/>
              <a:gd name="T27" fmla="*/ 2147483646 h 223"/>
              <a:gd name="T28" fmla="*/ 2147483646 w 300"/>
              <a:gd name="T29" fmla="*/ 2147483646 h 223"/>
              <a:gd name="T30" fmla="*/ 2147483646 w 300"/>
              <a:gd name="T31" fmla="*/ 0 h 223"/>
              <a:gd name="T32" fmla="*/ 2147483646 w 300"/>
              <a:gd name="T33" fmla="*/ 2147483646 h 223"/>
              <a:gd name="T34" fmla="*/ 2147483646 w 300"/>
              <a:gd name="T35" fmla="*/ 2147483646 h 223"/>
              <a:gd name="T36" fmla="*/ 2147483646 w 300"/>
              <a:gd name="T37" fmla="*/ 2147483646 h 223"/>
              <a:gd name="T38" fmla="*/ 2147483646 w 300"/>
              <a:gd name="T39" fmla="*/ 2147483646 h 223"/>
              <a:gd name="T40" fmla="*/ 2147483646 w 300"/>
              <a:gd name="T41" fmla="*/ 2147483646 h 223"/>
              <a:gd name="T42" fmla="*/ 2147483646 w 300"/>
              <a:gd name="T43" fmla="*/ 2147483646 h 223"/>
              <a:gd name="T44" fmla="*/ 0 w 300"/>
              <a:gd name="T45" fmla="*/ 2147483646 h 223"/>
              <a:gd name="T46" fmla="*/ 2147483646 w 300"/>
              <a:gd name="T47" fmla="*/ 2147483646 h 223"/>
              <a:gd name="T48" fmla="*/ 2147483646 w 300"/>
              <a:gd name="T49" fmla="*/ 2147483646 h 223"/>
              <a:gd name="T50" fmla="*/ 2147483646 w 300"/>
              <a:gd name="T51" fmla="*/ 2147483646 h 223"/>
              <a:gd name="T52" fmla="*/ 2147483646 w 300"/>
              <a:gd name="T53" fmla="*/ 2147483646 h 223"/>
              <a:gd name="T54" fmla="*/ 2147483646 w 300"/>
              <a:gd name="T55" fmla="*/ 2147483646 h 22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00" h="223">
                <a:moveTo>
                  <a:pt x="66" y="223"/>
                </a:moveTo>
                <a:lnTo>
                  <a:pt x="78" y="205"/>
                </a:lnTo>
                <a:lnTo>
                  <a:pt x="102" y="205"/>
                </a:lnTo>
                <a:lnTo>
                  <a:pt x="138" y="217"/>
                </a:lnTo>
                <a:lnTo>
                  <a:pt x="162" y="205"/>
                </a:lnTo>
                <a:lnTo>
                  <a:pt x="198" y="205"/>
                </a:lnTo>
                <a:lnTo>
                  <a:pt x="228" y="199"/>
                </a:lnTo>
                <a:lnTo>
                  <a:pt x="258" y="174"/>
                </a:lnTo>
                <a:lnTo>
                  <a:pt x="288" y="138"/>
                </a:lnTo>
                <a:lnTo>
                  <a:pt x="300" y="66"/>
                </a:lnTo>
                <a:lnTo>
                  <a:pt x="288" y="54"/>
                </a:lnTo>
                <a:lnTo>
                  <a:pt x="282" y="24"/>
                </a:lnTo>
                <a:lnTo>
                  <a:pt x="282" y="18"/>
                </a:lnTo>
                <a:lnTo>
                  <a:pt x="270" y="6"/>
                </a:lnTo>
                <a:lnTo>
                  <a:pt x="222" y="0"/>
                </a:lnTo>
                <a:lnTo>
                  <a:pt x="114" y="72"/>
                </a:lnTo>
                <a:lnTo>
                  <a:pt x="78" y="90"/>
                </a:lnTo>
                <a:lnTo>
                  <a:pt x="78" y="144"/>
                </a:lnTo>
                <a:lnTo>
                  <a:pt x="66" y="162"/>
                </a:lnTo>
                <a:lnTo>
                  <a:pt x="24" y="168"/>
                </a:lnTo>
                <a:lnTo>
                  <a:pt x="0" y="168"/>
                </a:lnTo>
                <a:lnTo>
                  <a:pt x="12" y="193"/>
                </a:lnTo>
                <a:lnTo>
                  <a:pt x="36" y="217"/>
                </a:lnTo>
                <a:lnTo>
                  <a:pt x="48" y="217"/>
                </a:lnTo>
                <a:lnTo>
                  <a:pt x="60" y="223"/>
                </a:lnTo>
                <a:lnTo>
                  <a:pt x="66" y="22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1" name="Freeform 365"/>
          <p:cNvSpPr>
            <a:spLocks/>
          </p:cNvSpPr>
          <p:nvPr/>
        </p:nvSpPr>
        <p:spPr bwMode="auto">
          <a:xfrm>
            <a:off x="4503738" y="4056063"/>
            <a:ext cx="393700" cy="290512"/>
          </a:xfrm>
          <a:custGeom>
            <a:avLst/>
            <a:gdLst>
              <a:gd name="T0" fmla="*/ 2147483646 w 300"/>
              <a:gd name="T1" fmla="*/ 2147483646 h 223"/>
              <a:gd name="T2" fmla="*/ 2147483646 w 300"/>
              <a:gd name="T3" fmla="*/ 2147483646 h 223"/>
              <a:gd name="T4" fmla="*/ 2147483646 w 300"/>
              <a:gd name="T5" fmla="*/ 2147483646 h 223"/>
              <a:gd name="T6" fmla="*/ 2147483646 w 300"/>
              <a:gd name="T7" fmla="*/ 2147483646 h 223"/>
              <a:gd name="T8" fmla="*/ 2147483646 w 300"/>
              <a:gd name="T9" fmla="*/ 2147483646 h 223"/>
              <a:gd name="T10" fmla="*/ 2147483646 w 300"/>
              <a:gd name="T11" fmla="*/ 2147483646 h 223"/>
              <a:gd name="T12" fmla="*/ 2147483646 w 300"/>
              <a:gd name="T13" fmla="*/ 2147483646 h 223"/>
              <a:gd name="T14" fmla="*/ 2147483646 w 300"/>
              <a:gd name="T15" fmla="*/ 2147483646 h 223"/>
              <a:gd name="T16" fmla="*/ 2147483646 w 300"/>
              <a:gd name="T17" fmla="*/ 2147483646 h 223"/>
              <a:gd name="T18" fmla="*/ 2147483646 w 300"/>
              <a:gd name="T19" fmla="*/ 2147483646 h 223"/>
              <a:gd name="T20" fmla="*/ 2147483646 w 300"/>
              <a:gd name="T21" fmla="*/ 2147483646 h 223"/>
              <a:gd name="T22" fmla="*/ 2147483646 w 300"/>
              <a:gd name="T23" fmla="*/ 2147483646 h 223"/>
              <a:gd name="T24" fmla="*/ 2147483646 w 300"/>
              <a:gd name="T25" fmla="*/ 2147483646 h 223"/>
              <a:gd name="T26" fmla="*/ 2147483646 w 300"/>
              <a:gd name="T27" fmla="*/ 2147483646 h 223"/>
              <a:gd name="T28" fmla="*/ 2147483646 w 300"/>
              <a:gd name="T29" fmla="*/ 2147483646 h 223"/>
              <a:gd name="T30" fmla="*/ 2147483646 w 300"/>
              <a:gd name="T31" fmla="*/ 0 h 223"/>
              <a:gd name="T32" fmla="*/ 2147483646 w 300"/>
              <a:gd name="T33" fmla="*/ 2147483646 h 223"/>
              <a:gd name="T34" fmla="*/ 2147483646 w 300"/>
              <a:gd name="T35" fmla="*/ 2147483646 h 223"/>
              <a:gd name="T36" fmla="*/ 2147483646 w 300"/>
              <a:gd name="T37" fmla="*/ 2147483646 h 223"/>
              <a:gd name="T38" fmla="*/ 2147483646 w 300"/>
              <a:gd name="T39" fmla="*/ 2147483646 h 223"/>
              <a:gd name="T40" fmla="*/ 2147483646 w 300"/>
              <a:gd name="T41" fmla="*/ 2147483646 h 223"/>
              <a:gd name="T42" fmla="*/ 2147483646 w 300"/>
              <a:gd name="T43" fmla="*/ 2147483646 h 223"/>
              <a:gd name="T44" fmla="*/ 0 w 300"/>
              <a:gd name="T45" fmla="*/ 2147483646 h 223"/>
              <a:gd name="T46" fmla="*/ 2147483646 w 300"/>
              <a:gd name="T47" fmla="*/ 2147483646 h 223"/>
              <a:gd name="T48" fmla="*/ 2147483646 w 300"/>
              <a:gd name="T49" fmla="*/ 2147483646 h 223"/>
              <a:gd name="T50" fmla="*/ 2147483646 w 300"/>
              <a:gd name="T51" fmla="*/ 2147483646 h 223"/>
              <a:gd name="T52" fmla="*/ 2147483646 w 300"/>
              <a:gd name="T53" fmla="*/ 2147483646 h 223"/>
              <a:gd name="T54" fmla="*/ 2147483646 w 300"/>
              <a:gd name="T55" fmla="*/ 2147483646 h 22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00" h="223">
                <a:moveTo>
                  <a:pt x="66" y="223"/>
                </a:moveTo>
                <a:lnTo>
                  <a:pt x="78" y="205"/>
                </a:lnTo>
                <a:lnTo>
                  <a:pt x="102" y="205"/>
                </a:lnTo>
                <a:lnTo>
                  <a:pt x="138" y="217"/>
                </a:lnTo>
                <a:lnTo>
                  <a:pt x="162" y="205"/>
                </a:lnTo>
                <a:lnTo>
                  <a:pt x="198" y="205"/>
                </a:lnTo>
                <a:lnTo>
                  <a:pt x="228" y="199"/>
                </a:lnTo>
                <a:lnTo>
                  <a:pt x="258" y="174"/>
                </a:lnTo>
                <a:lnTo>
                  <a:pt x="288" y="138"/>
                </a:lnTo>
                <a:lnTo>
                  <a:pt x="300" y="66"/>
                </a:lnTo>
                <a:lnTo>
                  <a:pt x="288" y="54"/>
                </a:lnTo>
                <a:lnTo>
                  <a:pt x="282" y="24"/>
                </a:lnTo>
                <a:lnTo>
                  <a:pt x="282" y="18"/>
                </a:lnTo>
                <a:lnTo>
                  <a:pt x="270" y="6"/>
                </a:lnTo>
                <a:lnTo>
                  <a:pt x="222" y="0"/>
                </a:lnTo>
                <a:lnTo>
                  <a:pt x="114" y="72"/>
                </a:lnTo>
                <a:lnTo>
                  <a:pt x="78" y="90"/>
                </a:lnTo>
                <a:lnTo>
                  <a:pt x="78" y="144"/>
                </a:lnTo>
                <a:lnTo>
                  <a:pt x="66" y="162"/>
                </a:lnTo>
                <a:lnTo>
                  <a:pt x="24" y="168"/>
                </a:lnTo>
                <a:lnTo>
                  <a:pt x="0" y="168"/>
                </a:lnTo>
                <a:lnTo>
                  <a:pt x="12" y="193"/>
                </a:lnTo>
                <a:lnTo>
                  <a:pt x="36" y="217"/>
                </a:lnTo>
                <a:lnTo>
                  <a:pt x="48" y="217"/>
                </a:lnTo>
                <a:lnTo>
                  <a:pt x="60" y="223"/>
                </a:lnTo>
                <a:lnTo>
                  <a:pt x="66" y="223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2" name="Freeform 366"/>
          <p:cNvSpPr>
            <a:spLocks/>
          </p:cNvSpPr>
          <p:nvPr/>
        </p:nvSpPr>
        <p:spPr bwMode="auto">
          <a:xfrm>
            <a:off x="4198938" y="4016375"/>
            <a:ext cx="407987" cy="384175"/>
          </a:xfrm>
          <a:custGeom>
            <a:avLst/>
            <a:gdLst>
              <a:gd name="T0" fmla="*/ 2147483646 w 52"/>
              <a:gd name="T1" fmla="*/ 2147483646 h 49"/>
              <a:gd name="T2" fmla="*/ 2147483646 w 52"/>
              <a:gd name="T3" fmla="*/ 2147483646 h 49"/>
              <a:gd name="T4" fmla="*/ 2147483646 w 52"/>
              <a:gd name="T5" fmla="*/ 2147483646 h 49"/>
              <a:gd name="T6" fmla="*/ 2147483646 w 52"/>
              <a:gd name="T7" fmla="*/ 2147483646 h 49"/>
              <a:gd name="T8" fmla="*/ 2147483646 w 52"/>
              <a:gd name="T9" fmla="*/ 2147483646 h 49"/>
              <a:gd name="T10" fmla="*/ 2147483646 w 52"/>
              <a:gd name="T11" fmla="*/ 2147483646 h 49"/>
              <a:gd name="T12" fmla="*/ 2147483646 w 52"/>
              <a:gd name="T13" fmla="*/ 2147483646 h 49"/>
              <a:gd name="T14" fmla="*/ 2147483646 w 52"/>
              <a:gd name="T15" fmla="*/ 2147483646 h 49"/>
              <a:gd name="T16" fmla="*/ 2147483646 w 52"/>
              <a:gd name="T17" fmla="*/ 2147483646 h 49"/>
              <a:gd name="T18" fmla="*/ 2147483646 w 52"/>
              <a:gd name="T19" fmla="*/ 2147483646 h 49"/>
              <a:gd name="T20" fmla="*/ 2147483646 w 52"/>
              <a:gd name="T21" fmla="*/ 2147483646 h 49"/>
              <a:gd name="T22" fmla="*/ 2147483646 w 52"/>
              <a:gd name="T23" fmla="*/ 0 h 49"/>
              <a:gd name="T24" fmla="*/ 2147483646 w 52"/>
              <a:gd name="T25" fmla="*/ 0 h 49"/>
              <a:gd name="T26" fmla="*/ 2147483646 w 52"/>
              <a:gd name="T27" fmla="*/ 2147483646 h 49"/>
              <a:gd name="T28" fmla="*/ 2147483646 w 52"/>
              <a:gd name="T29" fmla="*/ 2147483646 h 49"/>
              <a:gd name="T30" fmla="*/ 2147483646 w 52"/>
              <a:gd name="T31" fmla="*/ 2147483646 h 49"/>
              <a:gd name="T32" fmla="*/ 2147483646 w 52"/>
              <a:gd name="T33" fmla="*/ 2147483646 h 49"/>
              <a:gd name="T34" fmla="*/ 2147483646 w 52"/>
              <a:gd name="T35" fmla="*/ 2147483646 h 49"/>
              <a:gd name="T36" fmla="*/ 2147483646 w 52"/>
              <a:gd name="T37" fmla="*/ 2147483646 h 49"/>
              <a:gd name="T38" fmla="*/ 0 w 52"/>
              <a:gd name="T39" fmla="*/ 2147483646 h 49"/>
              <a:gd name="T40" fmla="*/ 0 w 52"/>
              <a:gd name="T41" fmla="*/ 2147483646 h 49"/>
              <a:gd name="T42" fmla="*/ 2147483646 w 52"/>
              <a:gd name="T43" fmla="*/ 2147483646 h 49"/>
              <a:gd name="T44" fmla="*/ 2147483646 w 52"/>
              <a:gd name="T45" fmla="*/ 2147483646 h 49"/>
              <a:gd name="T46" fmla="*/ 2147483646 w 52"/>
              <a:gd name="T47" fmla="*/ 2147483646 h 49"/>
              <a:gd name="T48" fmla="*/ 2147483646 w 52"/>
              <a:gd name="T49" fmla="*/ 2147483646 h 49"/>
              <a:gd name="T50" fmla="*/ 2147483646 w 52"/>
              <a:gd name="T51" fmla="*/ 2147483646 h 49"/>
              <a:gd name="T52" fmla="*/ 2147483646 w 52"/>
              <a:gd name="T53" fmla="*/ 2147483646 h 49"/>
              <a:gd name="T54" fmla="*/ 2147483646 w 52"/>
              <a:gd name="T55" fmla="*/ 2147483646 h 49"/>
              <a:gd name="T56" fmla="*/ 2147483646 w 52"/>
              <a:gd name="T57" fmla="*/ 2147483646 h 49"/>
              <a:gd name="T58" fmla="*/ 2147483646 w 52"/>
              <a:gd name="T59" fmla="*/ 2147483646 h 49"/>
              <a:gd name="T60" fmla="*/ 2147483646 w 52"/>
              <a:gd name="T61" fmla="*/ 2147483646 h 49"/>
              <a:gd name="T62" fmla="*/ 2147483646 w 52"/>
              <a:gd name="T63" fmla="*/ 2147483646 h 49"/>
              <a:gd name="T64" fmla="*/ 2147483646 w 52"/>
              <a:gd name="T65" fmla="*/ 2147483646 h 49"/>
              <a:gd name="T66" fmla="*/ 2147483646 w 52"/>
              <a:gd name="T67" fmla="*/ 2147483646 h 49"/>
              <a:gd name="T68" fmla="*/ 2147483646 w 52"/>
              <a:gd name="T69" fmla="*/ 2147483646 h 49"/>
              <a:gd name="T70" fmla="*/ 2147483646 w 52"/>
              <a:gd name="T71" fmla="*/ 2147483646 h 49"/>
              <a:gd name="T72" fmla="*/ 2147483646 w 52"/>
              <a:gd name="T73" fmla="*/ 2147483646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2" h="49">
                <a:moveTo>
                  <a:pt x="24" y="44"/>
                </a:moveTo>
                <a:cubicBezTo>
                  <a:pt x="27" y="40"/>
                  <a:pt x="27" y="40"/>
                  <a:pt x="27" y="40"/>
                </a:cubicBezTo>
                <a:cubicBezTo>
                  <a:pt x="32" y="36"/>
                  <a:pt x="32" y="36"/>
                  <a:pt x="32" y="36"/>
                </a:cubicBezTo>
                <a:cubicBezTo>
                  <a:pt x="38" y="33"/>
                  <a:pt x="38" y="33"/>
                  <a:pt x="38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43" y="33"/>
                  <a:pt x="43" y="33"/>
                  <a:pt x="43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1" y="29"/>
                  <a:pt x="51" y="29"/>
                  <a:pt x="51" y="29"/>
                </a:cubicBezTo>
                <a:cubicBezTo>
                  <a:pt x="52" y="20"/>
                  <a:pt x="52" y="20"/>
                  <a:pt x="52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47" y="18"/>
                  <a:pt x="47" y="18"/>
                  <a:pt x="47" y="18"/>
                </a:cubicBezTo>
                <a:cubicBezTo>
                  <a:pt x="21" y="0"/>
                  <a:pt x="21" y="0"/>
                  <a:pt x="2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1" y="29"/>
                  <a:pt x="21" y="29"/>
                  <a:pt x="21" y="29"/>
                </a:cubicBezTo>
                <a:cubicBezTo>
                  <a:pt x="23" y="30"/>
                  <a:pt x="23" y="30"/>
                  <a:pt x="23" y="30"/>
                </a:cubicBezTo>
                <a:cubicBezTo>
                  <a:pt x="20" y="32"/>
                  <a:pt x="20" y="32"/>
                  <a:pt x="20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5" y="33"/>
                  <a:pt x="5" y="33"/>
                  <a:pt x="5" y="33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5"/>
                  <a:pt x="0" y="35"/>
                  <a:pt x="0" y="35"/>
                </a:cubicBezTo>
                <a:cubicBezTo>
                  <a:pt x="1" y="38"/>
                  <a:pt x="1" y="38"/>
                  <a:pt x="1" y="38"/>
                </a:cubicBezTo>
                <a:cubicBezTo>
                  <a:pt x="3" y="42"/>
                  <a:pt x="3" y="42"/>
                  <a:pt x="3" y="42"/>
                </a:cubicBezTo>
                <a:cubicBezTo>
                  <a:pt x="2" y="42"/>
                  <a:pt x="2" y="42"/>
                  <a:pt x="2" y="42"/>
                </a:cubicBezTo>
                <a:cubicBezTo>
                  <a:pt x="2" y="43"/>
                  <a:pt x="2" y="43"/>
                  <a:pt x="2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6" y="43"/>
                  <a:pt x="10" y="42"/>
                  <a:pt x="10" y="42"/>
                </a:cubicBezTo>
                <a:cubicBezTo>
                  <a:pt x="11" y="42"/>
                  <a:pt x="11" y="44"/>
                  <a:pt x="11" y="44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8"/>
                  <a:pt x="15" y="48"/>
                  <a:pt x="15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8" y="48"/>
                  <a:pt x="18" y="48"/>
                  <a:pt x="18" y="48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3" y="49"/>
                  <a:pt x="23" y="49"/>
                  <a:pt x="23" y="49"/>
                </a:cubicBezTo>
                <a:cubicBezTo>
                  <a:pt x="23" y="47"/>
                  <a:pt x="23" y="47"/>
                  <a:pt x="23" y="47"/>
                </a:cubicBezTo>
                <a:lnTo>
                  <a:pt x="24" y="4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3" name="Freeform 367"/>
          <p:cNvSpPr>
            <a:spLocks/>
          </p:cNvSpPr>
          <p:nvPr/>
        </p:nvSpPr>
        <p:spPr bwMode="auto">
          <a:xfrm>
            <a:off x="5526088" y="4370388"/>
            <a:ext cx="234950" cy="317500"/>
          </a:xfrm>
          <a:custGeom>
            <a:avLst/>
            <a:gdLst>
              <a:gd name="T0" fmla="*/ 2147483646 w 180"/>
              <a:gd name="T1" fmla="*/ 2147483646 h 246"/>
              <a:gd name="T2" fmla="*/ 2147483646 w 180"/>
              <a:gd name="T3" fmla="*/ 2147483646 h 246"/>
              <a:gd name="T4" fmla="*/ 2147483646 w 180"/>
              <a:gd name="T5" fmla="*/ 2147483646 h 246"/>
              <a:gd name="T6" fmla="*/ 2147483646 w 180"/>
              <a:gd name="T7" fmla="*/ 2147483646 h 246"/>
              <a:gd name="T8" fmla="*/ 2147483646 w 180"/>
              <a:gd name="T9" fmla="*/ 2147483646 h 246"/>
              <a:gd name="T10" fmla="*/ 2147483646 w 180"/>
              <a:gd name="T11" fmla="*/ 2147483646 h 246"/>
              <a:gd name="T12" fmla="*/ 2147483646 w 180"/>
              <a:gd name="T13" fmla="*/ 2147483646 h 246"/>
              <a:gd name="T14" fmla="*/ 2147483646 w 180"/>
              <a:gd name="T15" fmla="*/ 2147483646 h 246"/>
              <a:gd name="T16" fmla="*/ 2147483646 w 180"/>
              <a:gd name="T17" fmla="*/ 2147483646 h 246"/>
              <a:gd name="T18" fmla="*/ 2147483646 w 180"/>
              <a:gd name="T19" fmla="*/ 2147483646 h 246"/>
              <a:gd name="T20" fmla="*/ 2147483646 w 180"/>
              <a:gd name="T21" fmla="*/ 2147483646 h 246"/>
              <a:gd name="T22" fmla="*/ 2147483646 w 180"/>
              <a:gd name="T23" fmla="*/ 2147483646 h 246"/>
              <a:gd name="T24" fmla="*/ 2147483646 w 180"/>
              <a:gd name="T25" fmla="*/ 2147483646 h 246"/>
              <a:gd name="T26" fmla="*/ 0 w 180"/>
              <a:gd name="T27" fmla="*/ 2147483646 h 246"/>
              <a:gd name="T28" fmla="*/ 0 w 180"/>
              <a:gd name="T29" fmla="*/ 2147483646 h 246"/>
              <a:gd name="T30" fmla="*/ 2147483646 w 180"/>
              <a:gd name="T31" fmla="*/ 2147483646 h 246"/>
              <a:gd name="T32" fmla="*/ 2147483646 w 180"/>
              <a:gd name="T33" fmla="*/ 2147483646 h 246"/>
              <a:gd name="T34" fmla="*/ 2147483646 w 180"/>
              <a:gd name="T35" fmla="*/ 2147483646 h 246"/>
              <a:gd name="T36" fmla="*/ 2147483646 w 180"/>
              <a:gd name="T37" fmla="*/ 2147483646 h 246"/>
              <a:gd name="T38" fmla="*/ 2147483646 w 180"/>
              <a:gd name="T39" fmla="*/ 2147483646 h 246"/>
              <a:gd name="T40" fmla="*/ 2147483646 w 180"/>
              <a:gd name="T41" fmla="*/ 0 h 246"/>
              <a:gd name="T42" fmla="*/ 2147483646 w 180"/>
              <a:gd name="T43" fmla="*/ 2147483646 h 24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0" h="246">
                <a:moveTo>
                  <a:pt x="72" y="18"/>
                </a:moveTo>
                <a:lnTo>
                  <a:pt x="48" y="12"/>
                </a:lnTo>
                <a:lnTo>
                  <a:pt x="48" y="6"/>
                </a:lnTo>
                <a:lnTo>
                  <a:pt x="30" y="18"/>
                </a:lnTo>
                <a:lnTo>
                  <a:pt x="42" y="36"/>
                </a:lnTo>
                <a:lnTo>
                  <a:pt x="84" y="60"/>
                </a:lnTo>
                <a:lnTo>
                  <a:pt x="126" y="66"/>
                </a:lnTo>
                <a:lnTo>
                  <a:pt x="78" y="120"/>
                </a:lnTo>
                <a:lnTo>
                  <a:pt x="36" y="132"/>
                </a:lnTo>
                <a:lnTo>
                  <a:pt x="18" y="144"/>
                </a:lnTo>
                <a:lnTo>
                  <a:pt x="24" y="150"/>
                </a:lnTo>
                <a:lnTo>
                  <a:pt x="18" y="144"/>
                </a:lnTo>
                <a:lnTo>
                  <a:pt x="18" y="150"/>
                </a:lnTo>
                <a:lnTo>
                  <a:pt x="0" y="168"/>
                </a:lnTo>
                <a:lnTo>
                  <a:pt x="0" y="228"/>
                </a:lnTo>
                <a:lnTo>
                  <a:pt x="12" y="246"/>
                </a:lnTo>
                <a:lnTo>
                  <a:pt x="42" y="204"/>
                </a:lnTo>
                <a:lnTo>
                  <a:pt x="90" y="180"/>
                </a:lnTo>
                <a:lnTo>
                  <a:pt x="132" y="132"/>
                </a:lnTo>
                <a:lnTo>
                  <a:pt x="168" y="48"/>
                </a:lnTo>
                <a:lnTo>
                  <a:pt x="180" y="0"/>
                </a:lnTo>
                <a:lnTo>
                  <a:pt x="72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4" name="Freeform 368"/>
          <p:cNvSpPr>
            <a:spLocks/>
          </p:cNvSpPr>
          <p:nvPr/>
        </p:nvSpPr>
        <p:spPr bwMode="auto">
          <a:xfrm>
            <a:off x="4849813" y="4346575"/>
            <a:ext cx="31750" cy="123825"/>
          </a:xfrm>
          <a:custGeom>
            <a:avLst/>
            <a:gdLst>
              <a:gd name="T0" fmla="*/ 2147483646 w 24"/>
              <a:gd name="T1" fmla="*/ 0 h 96"/>
              <a:gd name="T2" fmla="*/ 2147483646 w 24"/>
              <a:gd name="T3" fmla="*/ 0 h 96"/>
              <a:gd name="T4" fmla="*/ 2147483646 w 24"/>
              <a:gd name="T5" fmla="*/ 2147483646 h 96"/>
              <a:gd name="T6" fmla="*/ 0 w 24"/>
              <a:gd name="T7" fmla="*/ 2147483646 h 96"/>
              <a:gd name="T8" fmla="*/ 0 w 24"/>
              <a:gd name="T9" fmla="*/ 2147483646 h 96"/>
              <a:gd name="T10" fmla="*/ 2147483646 w 24"/>
              <a:gd name="T11" fmla="*/ 2147483646 h 96"/>
              <a:gd name="T12" fmla="*/ 2147483646 w 24"/>
              <a:gd name="T13" fmla="*/ 2147483646 h 96"/>
              <a:gd name="T14" fmla="*/ 2147483646 w 24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" h="96">
                <a:moveTo>
                  <a:pt x="12" y="0"/>
                </a:moveTo>
                <a:lnTo>
                  <a:pt x="12" y="0"/>
                </a:lnTo>
                <a:lnTo>
                  <a:pt x="24" y="42"/>
                </a:lnTo>
                <a:lnTo>
                  <a:pt x="0" y="48"/>
                </a:lnTo>
                <a:lnTo>
                  <a:pt x="0" y="66"/>
                </a:lnTo>
                <a:lnTo>
                  <a:pt x="18" y="96"/>
                </a:lnTo>
                <a:lnTo>
                  <a:pt x="24" y="96"/>
                </a:lnTo>
                <a:lnTo>
                  <a:pt x="1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5" name="Freeform 369"/>
          <p:cNvSpPr>
            <a:spLocks/>
          </p:cNvSpPr>
          <p:nvPr/>
        </p:nvSpPr>
        <p:spPr bwMode="auto">
          <a:xfrm>
            <a:off x="4849813" y="4346575"/>
            <a:ext cx="31750" cy="123825"/>
          </a:xfrm>
          <a:custGeom>
            <a:avLst/>
            <a:gdLst>
              <a:gd name="T0" fmla="*/ 2147483646 w 24"/>
              <a:gd name="T1" fmla="*/ 0 h 96"/>
              <a:gd name="T2" fmla="*/ 2147483646 w 24"/>
              <a:gd name="T3" fmla="*/ 0 h 96"/>
              <a:gd name="T4" fmla="*/ 2147483646 w 24"/>
              <a:gd name="T5" fmla="*/ 2147483646 h 96"/>
              <a:gd name="T6" fmla="*/ 0 w 24"/>
              <a:gd name="T7" fmla="*/ 2147483646 h 96"/>
              <a:gd name="T8" fmla="*/ 0 w 24"/>
              <a:gd name="T9" fmla="*/ 2147483646 h 96"/>
              <a:gd name="T10" fmla="*/ 2147483646 w 24"/>
              <a:gd name="T11" fmla="*/ 2147483646 h 96"/>
              <a:gd name="T12" fmla="*/ 2147483646 w 24"/>
              <a:gd name="T13" fmla="*/ 2147483646 h 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" h="96">
                <a:moveTo>
                  <a:pt x="12" y="0"/>
                </a:moveTo>
                <a:lnTo>
                  <a:pt x="12" y="0"/>
                </a:lnTo>
                <a:lnTo>
                  <a:pt x="24" y="42"/>
                </a:lnTo>
                <a:lnTo>
                  <a:pt x="0" y="48"/>
                </a:lnTo>
                <a:lnTo>
                  <a:pt x="0" y="66"/>
                </a:lnTo>
                <a:lnTo>
                  <a:pt x="18" y="96"/>
                </a:lnTo>
                <a:lnTo>
                  <a:pt x="24" y="96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6" name="Freeform 370"/>
          <p:cNvSpPr>
            <a:spLocks/>
          </p:cNvSpPr>
          <p:nvPr/>
        </p:nvSpPr>
        <p:spPr bwMode="auto">
          <a:xfrm>
            <a:off x="4833938" y="4065588"/>
            <a:ext cx="258762" cy="404812"/>
          </a:xfrm>
          <a:custGeom>
            <a:avLst/>
            <a:gdLst>
              <a:gd name="T0" fmla="*/ 2147483646 w 198"/>
              <a:gd name="T1" fmla="*/ 2147483646 h 313"/>
              <a:gd name="T2" fmla="*/ 2147483646 w 198"/>
              <a:gd name="T3" fmla="*/ 2147483646 h 313"/>
              <a:gd name="T4" fmla="*/ 2147483646 w 198"/>
              <a:gd name="T5" fmla="*/ 2147483646 h 313"/>
              <a:gd name="T6" fmla="*/ 2147483646 w 198"/>
              <a:gd name="T7" fmla="*/ 2147483646 h 313"/>
              <a:gd name="T8" fmla="*/ 2147483646 w 198"/>
              <a:gd name="T9" fmla="*/ 2147483646 h 313"/>
              <a:gd name="T10" fmla="*/ 2147483646 w 198"/>
              <a:gd name="T11" fmla="*/ 2147483646 h 313"/>
              <a:gd name="T12" fmla="*/ 2147483646 w 198"/>
              <a:gd name="T13" fmla="*/ 2147483646 h 313"/>
              <a:gd name="T14" fmla="*/ 2147483646 w 198"/>
              <a:gd name="T15" fmla="*/ 2147483646 h 313"/>
              <a:gd name="T16" fmla="*/ 2147483646 w 198"/>
              <a:gd name="T17" fmla="*/ 2147483646 h 313"/>
              <a:gd name="T18" fmla="*/ 2147483646 w 198"/>
              <a:gd name="T19" fmla="*/ 2147483646 h 313"/>
              <a:gd name="T20" fmla="*/ 2147483646 w 198"/>
              <a:gd name="T21" fmla="*/ 2147483646 h 313"/>
              <a:gd name="T22" fmla="*/ 2147483646 w 198"/>
              <a:gd name="T23" fmla="*/ 2147483646 h 313"/>
              <a:gd name="T24" fmla="*/ 2147483646 w 198"/>
              <a:gd name="T25" fmla="*/ 0 h 313"/>
              <a:gd name="T26" fmla="*/ 2147483646 w 198"/>
              <a:gd name="T27" fmla="*/ 2147483646 h 313"/>
              <a:gd name="T28" fmla="*/ 2147483646 w 198"/>
              <a:gd name="T29" fmla="*/ 2147483646 h 313"/>
              <a:gd name="T30" fmla="*/ 2147483646 w 198"/>
              <a:gd name="T31" fmla="*/ 2147483646 h 313"/>
              <a:gd name="T32" fmla="*/ 2147483646 w 198"/>
              <a:gd name="T33" fmla="*/ 2147483646 h 313"/>
              <a:gd name="T34" fmla="*/ 2147483646 w 198"/>
              <a:gd name="T35" fmla="*/ 2147483646 h 313"/>
              <a:gd name="T36" fmla="*/ 2147483646 w 198"/>
              <a:gd name="T37" fmla="*/ 2147483646 h 313"/>
              <a:gd name="T38" fmla="*/ 2147483646 w 198"/>
              <a:gd name="T39" fmla="*/ 2147483646 h 313"/>
              <a:gd name="T40" fmla="*/ 2147483646 w 198"/>
              <a:gd name="T41" fmla="*/ 2147483646 h 313"/>
              <a:gd name="T42" fmla="*/ 0 w 198"/>
              <a:gd name="T43" fmla="*/ 2147483646 h 313"/>
              <a:gd name="T44" fmla="*/ 2147483646 w 198"/>
              <a:gd name="T45" fmla="*/ 2147483646 h 313"/>
              <a:gd name="T46" fmla="*/ 2147483646 w 198"/>
              <a:gd name="T47" fmla="*/ 2147483646 h 313"/>
              <a:gd name="T48" fmla="*/ 2147483646 w 198"/>
              <a:gd name="T49" fmla="*/ 2147483646 h 313"/>
              <a:gd name="T50" fmla="*/ 2147483646 w 198"/>
              <a:gd name="T51" fmla="*/ 2147483646 h 31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98" h="313">
                <a:moveTo>
                  <a:pt x="36" y="313"/>
                </a:moveTo>
                <a:lnTo>
                  <a:pt x="60" y="307"/>
                </a:lnTo>
                <a:lnTo>
                  <a:pt x="96" y="295"/>
                </a:lnTo>
                <a:lnTo>
                  <a:pt x="102" y="283"/>
                </a:lnTo>
                <a:lnTo>
                  <a:pt x="132" y="277"/>
                </a:lnTo>
                <a:lnTo>
                  <a:pt x="180" y="247"/>
                </a:lnTo>
                <a:lnTo>
                  <a:pt x="162" y="211"/>
                </a:lnTo>
                <a:lnTo>
                  <a:pt x="168" y="193"/>
                </a:lnTo>
                <a:lnTo>
                  <a:pt x="174" y="162"/>
                </a:lnTo>
                <a:lnTo>
                  <a:pt x="192" y="150"/>
                </a:lnTo>
                <a:lnTo>
                  <a:pt x="198" y="78"/>
                </a:lnTo>
                <a:lnTo>
                  <a:pt x="54" y="0"/>
                </a:lnTo>
                <a:lnTo>
                  <a:pt x="30" y="12"/>
                </a:lnTo>
                <a:lnTo>
                  <a:pt x="30" y="18"/>
                </a:lnTo>
                <a:lnTo>
                  <a:pt x="36" y="48"/>
                </a:lnTo>
                <a:lnTo>
                  <a:pt x="48" y="60"/>
                </a:lnTo>
                <a:lnTo>
                  <a:pt x="36" y="132"/>
                </a:lnTo>
                <a:lnTo>
                  <a:pt x="6" y="168"/>
                </a:lnTo>
                <a:lnTo>
                  <a:pt x="12" y="168"/>
                </a:lnTo>
                <a:lnTo>
                  <a:pt x="6" y="168"/>
                </a:lnTo>
                <a:lnTo>
                  <a:pt x="0" y="175"/>
                </a:lnTo>
                <a:lnTo>
                  <a:pt x="12" y="193"/>
                </a:lnTo>
                <a:lnTo>
                  <a:pt x="30" y="199"/>
                </a:lnTo>
                <a:lnTo>
                  <a:pt x="24" y="217"/>
                </a:lnTo>
                <a:lnTo>
                  <a:pt x="36" y="31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7" name="Freeform 371"/>
          <p:cNvSpPr>
            <a:spLocks/>
          </p:cNvSpPr>
          <p:nvPr/>
        </p:nvSpPr>
        <p:spPr bwMode="auto">
          <a:xfrm>
            <a:off x="4833938" y="4065588"/>
            <a:ext cx="258762" cy="404812"/>
          </a:xfrm>
          <a:custGeom>
            <a:avLst/>
            <a:gdLst>
              <a:gd name="T0" fmla="*/ 2147483646 w 198"/>
              <a:gd name="T1" fmla="*/ 2147483646 h 313"/>
              <a:gd name="T2" fmla="*/ 2147483646 w 198"/>
              <a:gd name="T3" fmla="*/ 2147483646 h 313"/>
              <a:gd name="T4" fmla="*/ 2147483646 w 198"/>
              <a:gd name="T5" fmla="*/ 2147483646 h 313"/>
              <a:gd name="T6" fmla="*/ 2147483646 w 198"/>
              <a:gd name="T7" fmla="*/ 2147483646 h 313"/>
              <a:gd name="T8" fmla="*/ 2147483646 w 198"/>
              <a:gd name="T9" fmla="*/ 2147483646 h 313"/>
              <a:gd name="T10" fmla="*/ 2147483646 w 198"/>
              <a:gd name="T11" fmla="*/ 2147483646 h 313"/>
              <a:gd name="T12" fmla="*/ 2147483646 w 198"/>
              <a:gd name="T13" fmla="*/ 2147483646 h 313"/>
              <a:gd name="T14" fmla="*/ 2147483646 w 198"/>
              <a:gd name="T15" fmla="*/ 2147483646 h 313"/>
              <a:gd name="T16" fmla="*/ 2147483646 w 198"/>
              <a:gd name="T17" fmla="*/ 2147483646 h 313"/>
              <a:gd name="T18" fmla="*/ 2147483646 w 198"/>
              <a:gd name="T19" fmla="*/ 2147483646 h 313"/>
              <a:gd name="T20" fmla="*/ 2147483646 w 198"/>
              <a:gd name="T21" fmla="*/ 2147483646 h 313"/>
              <a:gd name="T22" fmla="*/ 2147483646 w 198"/>
              <a:gd name="T23" fmla="*/ 2147483646 h 313"/>
              <a:gd name="T24" fmla="*/ 2147483646 w 198"/>
              <a:gd name="T25" fmla="*/ 0 h 313"/>
              <a:gd name="T26" fmla="*/ 2147483646 w 198"/>
              <a:gd name="T27" fmla="*/ 2147483646 h 313"/>
              <a:gd name="T28" fmla="*/ 2147483646 w 198"/>
              <a:gd name="T29" fmla="*/ 2147483646 h 313"/>
              <a:gd name="T30" fmla="*/ 2147483646 w 198"/>
              <a:gd name="T31" fmla="*/ 2147483646 h 313"/>
              <a:gd name="T32" fmla="*/ 2147483646 w 198"/>
              <a:gd name="T33" fmla="*/ 2147483646 h 313"/>
              <a:gd name="T34" fmla="*/ 2147483646 w 198"/>
              <a:gd name="T35" fmla="*/ 2147483646 h 313"/>
              <a:gd name="T36" fmla="*/ 2147483646 w 198"/>
              <a:gd name="T37" fmla="*/ 2147483646 h 313"/>
              <a:gd name="T38" fmla="*/ 2147483646 w 198"/>
              <a:gd name="T39" fmla="*/ 2147483646 h 313"/>
              <a:gd name="T40" fmla="*/ 2147483646 w 198"/>
              <a:gd name="T41" fmla="*/ 2147483646 h 313"/>
              <a:gd name="T42" fmla="*/ 0 w 198"/>
              <a:gd name="T43" fmla="*/ 2147483646 h 313"/>
              <a:gd name="T44" fmla="*/ 2147483646 w 198"/>
              <a:gd name="T45" fmla="*/ 2147483646 h 313"/>
              <a:gd name="T46" fmla="*/ 2147483646 w 198"/>
              <a:gd name="T47" fmla="*/ 2147483646 h 313"/>
              <a:gd name="T48" fmla="*/ 2147483646 w 198"/>
              <a:gd name="T49" fmla="*/ 2147483646 h 3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8" h="313">
                <a:moveTo>
                  <a:pt x="36" y="313"/>
                </a:moveTo>
                <a:lnTo>
                  <a:pt x="60" y="307"/>
                </a:lnTo>
                <a:lnTo>
                  <a:pt x="96" y="295"/>
                </a:lnTo>
                <a:lnTo>
                  <a:pt x="102" y="283"/>
                </a:lnTo>
                <a:lnTo>
                  <a:pt x="132" y="277"/>
                </a:lnTo>
                <a:lnTo>
                  <a:pt x="180" y="247"/>
                </a:lnTo>
                <a:lnTo>
                  <a:pt x="162" y="211"/>
                </a:lnTo>
                <a:lnTo>
                  <a:pt x="168" y="193"/>
                </a:lnTo>
                <a:lnTo>
                  <a:pt x="174" y="162"/>
                </a:lnTo>
                <a:lnTo>
                  <a:pt x="192" y="150"/>
                </a:lnTo>
                <a:lnTo>
                  <a:pt x="198" y="78"/>
                </a:lnTo>
                <a:lnTo>
                  <a:pt x="54" y="0"/>
                </a:lnTo>
                <a:lnTo>
                  <a:pt x="30" y="12"/>
                </a:lnTo>
                <a:lnTo>
                  <a:pt x="30" y="18"/>
                </a:lnTo>
                <a:lnTo>
                  <a:pt x="36" y="48"/>
                </a:lnTo>
                <a:lnTo>
                  <a:pt x="48" y="60"/>
                </a:lnTo>
                <a:lnTo>
                  <a:pt x="36" y="132"/>
                </a:lnTo>
                <a:lnTo>
                  <a:pt x="6" y="168"/>
                </a:lnTo>
                <a:lnTo>
                  <a:pt x="12" y="168"/>
                </a:lnTo>
                <a:lnTo>
                  <a:pt x="6" y="168"/>
                </a:lnTo>
                <a:lnTo>
                  <a:pt x="0" y="175"/>
                </a:lnTo>
                <a:lnTo>
                  <a:pt x="12" y="193"/>
                </a:lnTo>
                <a:lnTo>
                  <a:pt x="30" y="199"/>
                </a:lnTo>
                <a:lnTo>
                  <a:pt x="24" y="217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" name="Freeform 372"/>
          <p:cNvSpPr>
            <a:spLocks/>
          </p:cNvSpPr>
          <p:nvPr/>
        </p:nvSpPr>
        <p:spPr bwMode="auto">
          <a:xfrm>
            <a:off x="4913313" y="5211763"/>
            <a:ext cx="398462" cy="354012"/>
          </a:xfrm>
          <a:custGeom>
            <a:avLst/>
            <a:gdLst>
              <a:gd name="T0" fmla="*/ 2147483646 w 51"/>
              <a:gd name="T1" fmla="*/ 2147483646 h 45"/>
              <a:gd name="T2" fmla="*/ 2147483646 w 51"/>
              <a:gd name="T3" fmla="*/ 2147483646 h 45"/>
              <a:gd name="T4" fmla="*/ 2147483646 w 51"/>
              <a:gd name="T5" fmla="*/ 2147483646 h 45"/>
              <a:gd name="T6" fmla="*/ 2147483646 w 51"/>
              <a:gd name="T7" fmla="*/ 2147483646 h 45"/>
              <a:gd name="T8" fmla="*/ 2147483646 w 51"/>
              <a:gd name="T9" fmla="*/ 0 h 45"/>
              <a:gd name="T10" fmla="*/ 2147483646 w 51"/>
              <a:gd name="T11" fmla="*/ 2147483646 h 45"/>
              <a:gd name="T12" fmla="*/ 2147483646 w 51"/>
              <a:gd name="T13" fmla="*/ 2147483646 h 45"/>
              <a:gd name="T14" fmla="*/ 2147483646 w 51"/>
              <a:gd name="T15" fmla="*/ 2147483646 h 45"/>
              <a:gd name="T16" fmla="*/ 2147483646 w 51"/>
              <a:gd name="T17" fmla="*/ 2147483646 h 45"/>
              <a:gd name="T18" fmla="*/ 2147483646 w 51"/>
              <a:gd name="T19" fmla="*/ 2147483646 h 45"/>
              <a:gd name="T20" fmla="*/ 2147483646 w 51"/>
              <a:gd name="T21" fmla="*/ 2147483646 h 45"/>
              <a:gd name="T22" fmla="*/ 2147483646 w 51"/>
              <a:gd name="T23" fmla="*/ 2147483646 h 45"/>
              <a:gd name="T24" fmla="*/ 2147483646 w 51"/>
              <a:gd name="T25" fmla="*/ 2147483646 h 45"/>
              <a:gd name="T26" fmla="*/ 2147483646 w 51"/>
              <a:gd name="T27" fmla="*/ 2147483646 h 45"/>
              <a:gd name="T28" fmla="*/ 2147483646 w 51"/>
              <a:gd name="T29" fmla="*/ 2147483646 h 45"/>
              <a:gd name="T30" fmla="*/ 2147483646 w 51"/>
              <a:gd name="T31" fmla="*/ 2147483646 h 45"/>
              <a:gd name="T32" fmla="*/ 2147483646 w 51"/>
              <a:gd name="T33" fmla="*/ 2147483646 h 45"/>
              <a:gd name="T34" fmla="*/ 0 w 51"/>
              <a:gd name="T35" fmla="*/ 2147483646 h 45"/>
              <a:gd name="T36" fmla="*/ 2147483646 w 51"/>
              <a:gd name="T37" fmla="*/ 2147483646 h 45"/>
              <a:gd name="T38" fmla="*/ 2147483646 w 51"/>
              <a:gd name="T39" fmla="*/ 2147483646 h 45"/>
              <a:gd name="T40" fmla="*/ 2147483646 w 51"/>
              <a:gd name="T41" fmla="*/ 2147483646 h 45"/>
              <a:gd name="T42" fmla="*/ 2147483646 w 51"/>
              <a:gd name="T43" fmla="*/ 2147483646 h 45"/>
              <a:gd name="T44" fmla="*/ 2147483646 w 51"/>
              <a:gd name="T45" fmla="*/ 2147483646 h 45"/>
              <a:gd name="T46" fmla="*/ 2147483646 w 51"/>
              <a:gd name="T47" fmla="*/ 2147483646 h 45"/>
              <a:gd name="T48" fmla="*/ 2147483646 w 51"/>
              <a:gd name="T49" fmla="*/ 2147483646 h 45"/>
              <a:gd name="T50" fmla="*/ 2147483646 w 51"/>
              <a:gd name="T51" fmla="*/ 2147483646 h 45"/>
              <a:gd name="T52" fmla="*/ 2147483646 w 51"/>
              <a:gd name="T53" fmla="*/ 2147483646 h 45"/>
              <a:gd name="T54" fmla="*/ 2147483646 w 51"/>
              <a:gd name="T55" fmla="*/ 2147483646 h 45"/>
              <a:gd name="T56" fmla="*/ 2147483646 w 51"/>
              <a:gd name="T57" fmla="*/ 2147483646 h 45"/>
              <a:gd name="T58" fmla="*/ 2147483646 w 51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1" h="45">
                <a:moveTo>
                  <a:pt x="48" y="1"/>
                </a:moveTo>
                <a:cubicBezTo>
                  <a:pt x="47" y="1"/>
                  <a:pt x="47" y="1"/>
                  <a:pt x="47" y="1"/>
                </a:cubicBezTo>
                <a:cubicBezTo>
                  <a:pt x="46" y="2"/>
                  <a:pt x="46" y="2"/>
                  <a:pt x="46" y="2"/>
                </a:cubicBezTo>
                <a:cubicBezTo>
                  <a:pt x="47" y="1"/>
                  <a:pt x="47" y="1"/>
                  <a:pt x="47" y="1"/>
                </a:cubicBezTo>
                <a:cubicBezTo>
                  <a:pt x="41" y="0"/>
                  <a:pt x="41" y="0"/>
                  <a:pt x="41" y="0"/>
                </a:cubicBezTo>
                <a:cubicBezTo>
                  <a:pt x="34" y="5"/>
                  <a:pt x="34" y="5"/>
                  <a:pt x="34" y="5"/>
                </a:cubicBezTo>
                <a:cubicBezTo>
                  <a:pt x="26" y="12"/>
                  <a:pt x="26" y="12"/>
                  <a:pt x="26" y="12"/>
                </a:cubicBezTo>
                <a:cubicBezTo>
                  <a:pt x="22" y="12"/>
                  <a:pt x="22" y="12"/>
                  <a:pt x="22" y="12"/>
                </a:cubicBezTo>
                <a:cubicBezTo>
                  <a:pt x="17" y="15"/>
                  <a:pt x="17" y="15"/>
                  <a:pt x="17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3" y="13"/>
                  <a:pt x="13" y="13"/>
                  <a:pt x="13" y="13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23"/>
                  <a:pt x="9" y="23"/>
                  <a:pt x="9" y="23"/>
                </a:cubicBezTo>
                <a:cubicBezTo>
                  <a:pt x="6" y="24"/>
                  <a:pt x="6" y="24"/>
                  <a:pt x="6" y="24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4"/>
                  <a:pt x="0" y="24"/>
                  <a:pt x="0" y="24"/>
                </a:cubicBezTo>
                <a:cubicBezTo>
                  <a:pt x="2" y="27"/>
                  <a:pt x="2" y="27"/>
                  <a:pt x="2" y="27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9"/>
                  <a:pt x="5" y="39"/>
                  <a:pt x="5" y="39"/>
                </a:cubicBezTo>
                <a:cubicBezTo>
                  <a:pt x="9" y="45"/>
                  <a:pt x="9" y="45"/>
                  <a:pt x="9" y="45"/>
                </a:cubicBezTo>
                <a:cubicBezTo>
                  <a:pt x="17" y="43"/>
                  <a:pt x="17" y="43"/>
                  <a:pt x="17" y="43"/>
                </a:cubicBezTo>
                <a:cubicBezTo>
                  <a:pt x="25" y="42"/>
                  <a:pt x="25" y="42"/>
                  <a:pt x="25" y="42"/>
                </a:cubicBezTo>
                <a:cubicBezTo>
                  <a:pt x="32" y="41"/>
                  <a:pt x="32" y="41"/>
                  <a:pt x="32" y="41"/>
                </a:cubicBezTo>
                <a:cubicBezTo>
                  <a:pt x="47" y="25"/>
                  <a:pt x="47" y="25"/>
                  <a:pt x="47" y="25"/>
                </a:cubicBezTo>
                <a:cubicBezTo>
                  <a:pt x="47" y="25"/>
                  <a:pt x="50" y="19"/>
                  <a:pt x="51" y="16"/>
                </a:cubicBezTo>
                <a:cubicBezTo>
                  <a:pt x="51" y="16"/>
                  <a:pt x="51" y="16"/>
                  <a:pt x="51" y="16"/>
                </a:cubicBezTo>
                <a:cubicBezTo>
                  <a:pt x="49" y="16"/>
                  <a:pt x="49" y="16"/>
                  <a:pt x="49" y="16"/>
                </a:cubicBezTo>
                <a:lnTo>
                  <a:pt x="48" y="1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9" name="Freeform 373"/>
          <p:cNvSpPr>
            <a:spLocks/>
          </p:cNvSpPr>
          <p:nvPr/>
        </p:nvSpPr>
        <p:spPr bwMode="auto">
          <a:xfrm>
            <a:off x="4999038" y="5095875"/>
            <a:ext cx="236537" cy="234950"/>
          </a:xfrm>
          <a:custGeom>
            <a:avLst/>
            <a:gdLst>
              <a:gd name="T0" fmla="*/ 2147483646 w 180"/>
              <a:gd name="T1" fmla="*/ 2147483646 h 180"/>
              <a:gd name="T2" fmla="*/ 2147483646 w 180"/>
              <a:gd name="T3" fmla="*/ 2147483646 h 180"/>
              <a:gd name="T4" fmla="*/ 2147483646 w 180"/>
              <a:gd name="T5" fmla="*/ 2147483646 h 180"/>
              <a:gd name="T6" fmla="*/ 2147483646 w 180"/>
              <a:gd name="T7" fmla="*/ 2147483646 h 180"/>
              <a:gd name="T8" fmla="*/ 2147483646 w 180"/>
              <a:gd name="T9" fmla="*/ 2147483646 h 180"/>
              <a:gd name="T10" fmla="*/ 2147483646 w 180"/>
              <a:gd name="T11" fmla="*/ 2147483646 h 180"/>
              <a:gd name="T12" fmla="*/ 2147483646 w 180"/>
              <a:gd name="T13" fmla="*/ 2147483646 h 180"/>
              <a:gd name="T14" fmla="*/ 2147483646 w 180"/>
              <a:gd name="T15" fmla="*/ 0 h 180"/>
              <a:gd name="T16" fmla="*/ 2147483646 w 180"/>
              <a:gd name="T17" fmla="*/ 2147483646 h 180"/>
              <a:gd name="T18" fmla="*/ 2147483646 w 180"/>
              <a:gd name="T19" fmla="*/ 2147483646 h 180"/>
              <a:gd name="T20" fmla="*/ 2147483646 w 180"/>
              <a:gd name="T21" fmla="*/ 2147483646 h 180"/>
              <a:gd name="T22" fmla="*/ 0 w 180"/>
              <a:gd name="T23" fmla="*/ 2147483646 h 180"/>
              <a:gd name="T24" fmla="*/ 0 w 180"/>
              <a:gd name="T25" fmla="*/ 2147483646 h 180"/>
              <a:gd name="T26" fmla="*/ 2147483646 w 180"/>
              <a:gd name="T27" fmla="*/ 2147483646 h 180"/>
              <a:gd name="T28" fmla="*/ 2147483646 w 180"/>
              <a:gd name="T29" fmla="*/ 2147483646 h 180"/>
              <a:gd name="T30" fmla="*/ 2147483646 w 180"/>
              <a:gd name="T31" fmla="*/ 2147483646 h 180"/>
              <a:gd name="T32" fmla="*/ 2147483646 w 180"/>
              <a:gd name="T33" fmla="*/ 2147483646 h 180"/>
              <a:gd name="T34" fmla="*/ 2147483646 w 180"/>
              <a:gd name="T35" fmla="*/ 2147483646 h 180"/>
              <a:gd name="T36" fmla="*/ 2147483646 w 180"/>
              <a:gd name="T37" fmla="*/ 2147483646 h 180"/>
              <a:gd name="T38" fmla="*/ 2147483646 w 180"/>
              <a:gd name="T39" fmla="*/ 2147483646 h 180"/>
              <a:gd name="T40" fmla="*/ 2147483646 w 180"/>
              <a:gd name="T41" fmla="*/ 2147483646 h 180"/>
              <a:gd name="T42" fmla="*/ 2147483646 w 180"/>
              <a:gd name="T43" fmla="*/ 2147483646 h 1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0" h="180">
                <a:moveTo>
                  <a:pt x="144" y="54"/>
                </a:moveTo>
                <a:lnTo>
                  <a:pt x="132" y="54"/>
                </a:lnTo>
                <a:lnTo>
                  <a:pt x="114" y="30"/>
                </a:lnTo>
                <a:lnTo>
                  <a:pt x="102" y="6"/>
                </a:lnTo>
                <a:lnTo>
                  <a:pt x="96" y="6"/>
                </a:lnTo>
                <a:lnTo>
                  <a:pt x="84" y="12"/>
                </a:lnTo>
                <a:lnTo>
                  <a:pt x="96" y="6"/>
                </a:lnTo>
                <a:lnTo>
                  <a:pt x="84" y="0"/>
                </a:lnTo>
                <a:lnTo>
                  <a:pt x="66" y="6"/>
                </a:lnTo>
                <a:lnTo>
                  <a:pt x="18" y="18"/>
                </a:lnTo>
                <a:lnTo>
                  <a:pt x="12" y="84"/>
                </a:lnTo>
                <a:lnTo>
                  <a:pt x="0" y="90"/>
                </a:lnTo>
                <a:lnTo>
                  <a:pt x="0" y="144"/>
                </a:lnTo>
                <a:lnTo>
                  <a:pt x="12" y="168"/>
                </a:lnTo>
                <a:lnTo>
                  <a:pt x="18" y="180"/>
                </a:lnTo>
                <a:lnTo>
                  <a:pt x="36" y="180"/>
                </a:lnTo>
                <a:lnTo>
                  <a:pt x="66" y="162"/>
                </a:lnTo>
                <a:lnTo>
                  <a:pt x="90" y="162"/>
                </a:lnTo>
                <a:lnTo>
                  <a:pt x="138" y="120"/>
                </a:lnTo>
                <a:lnTo>
                  <a:pt x="180" y="90"/>
                </a:lnTo>
                <a:lnTo>
                  <a:pt x="150" y="78"/>
                </a:lnTo>
                <a:lnTo>
                  <a:pt x="144" y="5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0" name="Freeform 374"/>
          <p:cNvSpPr>
            <a:spLocks/>
          </p:cNvSpPr>
          <p:nvPr/>
        </p:nvSpPr>
        <p:spPr bwMode="auto">
          <a:xfrm>
            <a:off x="5241925" y="4914900"/>
            <a:ext cx="268288" cy="422275"/>
          </a:xfrm>
          <a:custGeom>
            <a:avLst/>
            <a:gdLst>
              <a:gd name="T0" fmla="*/ 2147483646 w 34"/>
              <a:gd name="T1" fmla="*/ 2147483646 h 54"/>
              <a:gd name="T2" fmla="*/ 2147483646 w 34"/>
              <a:gd name="T3" fmla="*/ 2147483646 h 54"/>
              <a:gd name="T4" fmla="*/ 2147483646 w 34"/>
              <a:gd name="T5" fmla="*/ 2147483646 h 54"/>
              <a:gd name="T6" fmla="*/ 2147483646 w 34"/>
              <a:gd name="T7" fmla="*/ 2147483646 h 54"/>
              <a:gd name="T8" fmla="*/ 2147483646 w 34"/>
              <a:gd name="T9" fmla="*/ 2147483646 h 54"/>
              <a:gd name="T10" fmla="*/ 2147483646 w 34"/>
              <a:gd name="T11" fmla="*/ 2147483646 h 54"/>
              <a:gd name="T12" fmla="*/ 2147483646 w 34"/>
              <a:gd name="T13" fmla="*/ 2147483646 h 54"/>
              <a:gd name="T14" fmla="*/ 2147483646 w 34"/>
              <a:gd name="T15" fmla="*/ 2147483646 h 54"/>
              <a:gd name="T16" fmla="*/ 2147483646 w 34"/>
              <a:gd name="T17" fmla="*/ 2147483646 h 54"/>
              <a:gd name="T18" fmla="*/ 2147483646 w 34"/>
              <a:gd name="T19" fmla="*/ 2147483646 h 54"/>
              <a:gd name="T20" fmla="*/ 2147483646 w 34"/>
              <a:gd name="T21" fmla="*/ 2147483646 h 54"/>
              <a:gd name="T22" fmla="*/ 2147483646 w 34"/>
              <a:gd name="T23" fmla="*/ 2147483646 h 54"/>
              <a:gd name="T24" fmla="*/ 0 w 34"/>
              <a:gd name="T25" fmla="*/ 2147483646 h 54"/>
              <a:gd name="T26" fmla="*/ 0 w 34"/>
              <a:gd name="T27" fmla="*/ 2147483646 h 54"/>
              <a:gd name="T28" fmla="*/ 2147483646 w 34"/>
              <a:gd name="T29" fmla="*/ 2147483646 h 54"/>
              <a:gd name="T30" fmla="*/ 2147483646 w 34"/>
              <a:gd name="T31" fmla="*/ 2147483646 h 54"/>
              <a:gd name="T32" fmla="*/ 2147483646 w 34"/>
              <a:gd name="T33" fmla="*/ 2147483646 h 54"/>
              <a:gd name="T34" fmla="*/ 2147483646 w 34"/>
              <a:gd name="T35" fmla="*/ 2147483646 h 54"/>
              <a:gd name="T36" fmla="*/ 2147483646 w 34"/>
              <a:gd name="T37" fmla="*/ 2147483646 h 54"/>
              <a:gd name="T38" fmla="*/ 2147483646 w 34"/>
              <a:gd name="T39" fmla="*/ 2147483646 h 54"/>
              <a:gd name="T40" fmla="*/ 2147483646 w 34"/>
              <a:gd name="T41" fmla="*/ 2147483646 h 54"/>
              <a:gd name="T42" fmla="*/ 2147483646 w 34"/>
              <a:gd name="T43" fmla="*/ 2147483646 h 54"/>
              <a:gd name="T44" fmla="*/ 2147483646 w 34"/>
              <a:gd name="T45" fmla="*/ 2147483646 h 54"/>
              <a:gd name="T46" fmla="*/ 2147483646 w 34"/>
              <a:gd name="T47" fmla="*/ 2147483646 h 54"/>
              <a:gd name="T48" fmla="*/ 2147483646 w 34"/>
              <a:gd name="T49" fmla="*/ 2147483646 h 54"/>
              <a:gd name="T50" fmla="*/ 2147483646 w 34"/>
              <a:gd name="T51" fmla="*/ 2147483646 h 54"/>
              <a:gd name="T52" fmla="*/ 2147483646 w 34"/>
              <a:gd name="T53" fmla="*/ 2147483646 h 54"/>
              <a:gd name="T54" fmla="*/ 2147483646 w 34"/>
              <a:gd name="T55" fmla="*/ 2147483646 h 54"/>
              <a:gd name="T56" fmla="*/ 2147483646 w 34"/>
              <a:gd name="T57" fmla="*/ 2147483646 h 54"/>
              <a:gd name="T58" fmla="*/ 2147483646 w 34"/>
              <a:gd name="T59" fmla="*/ 2147483646 h 54"/>
              <a:gd name="T60" fmla="*/ 2147483646 w 34"/>
              <a:gd name="T61" fmla="*/ 2147483646 h 54"/>
              <a:gd name="T62" fmla="*/ 2147483646 w 34"/>
              <a:gd name="T63" fmla="*/ 2147483646 h 54"/>
              <a:gd name="T64" fmla="*/ 2147483646 w 34"/>
              <a:gd name="T65" fmla="*/ 2147483646 h 54"/>
              <a:gd name="T66" fmla="*/ 2147483646 w 34"/>
              <a:gd name="T67" fmla="*/ 2147483646 h 54"/>
              <a:gd name="T68" fmla="*/ 2147483646 w 34"/>
              <a:gd name="T69" fmla="*/ 0 h 54"/>
              <a:gd name="T70" fmla="*/ 2147483646 w 34"/>
              <a:gd name="T71" fmla="*/ 0 h 54"/>
              <a:gd name="T72" fmla="*/ 2147483646 w 34"/>
              <a:gd name="T73" fmla="*/ 2147483646 h 54"/>
              <a:gd name="T74" fmla="*/ 2147483646 w 34"/>
              <a:gd name="T75" fmla="*/ 2147483646 h 5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4" h="54">
                <a:moveTo>
                  <a:pt x="22" y="2"/>
                </a:moveTo>
                <a:cubicBezTo>
                  <a:pt x="17" y="3"/>
                  <a:pt x="17" y="3"/>
                  <a:pt x="17" y="3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8"/>
                  <a:pt x="16" y="8"/>
                  <a:pt x="16" y="8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6"/>
                  <a:pt x="19" y="16"/>
                  <a:pt x="19" y="16"/>
                </a:cubicBezTo>
                <a:cubicBezTo>
                  <a:pt x="16" y="18"/>
                  <a:pt x="16" y="18"/>
                  <a:pt x="16" y="18"/>
                </a:cubicBezTo>
                <a:cubicBezTo>
                  <a:pt x="15" y="16"/>
                  <a:pt x="15" y="16"/>
                  <a:pt x="15" y="16"/>
                </a:cubicBezTo>
                <a:cubicBezTo>
                  <a:pt x="13" y="13"/>
                  <a:pt x="13" y="13"/>
                  <a:pt x="13" y="13"/>
                </a:cubicBezTo>
                <a:cubicBezTo>
                  <a:pt x="9" y="11"/>
                  <a:pt x="9" y="11"/>
                  <a:pt x="9" y="1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6"/>
                  <a:pt x="1" y="16"/>
                  <a:pt x="1" y="16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36"/>
                  <a:pt x="7" y="36"/>
                  <a:pt x="7" y="36"/>
                </a:cubicBezTo>
                <a:cubicBezTo>
                  <a:pt x="5" y="39"/>
                  <a:pt x="5" y="39"/>
                  <a:pt x="5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54"/>
                  <a:pt x="7" y="54"/>
                  <a:pt x="7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10" y="51"/>
                  <a:pt x="9" y="51"/>
                  <a:pt x="9" y="51"/>
                </a:cubicBezTo>
                <a:cubicBezTo>
                  <a:pt x="16" y="45"/>
                  <a:pt x="16" y="45"/>
                  <a:pt x="16" y="45"/>
                </a:cubicBezTo>
                <a:cubicBezTo>
                  <a:pt x="18" y="40"/>
                  <a:pt x="18" y="40"/>
                  <a:pt x="18" y="40"/>
                </a:cubicBezTo>
                <a:cubicBezTo>
                  <a:pt x="16" y="31"/>
                  <a:pt x="16" y="31"/>
                  <a:pt x="16" y="31"/>
                </a:cubicBezTo>
                <a:cubicBezTo>
                  <a:pt x="21" y="25"/>
                  <a:pt x="21" y="25"/>
                  <a:pt x="21" y="25"/>
                </a:cubicBezTo>
                <a:cubicBezTo>
                  <a:pt x="30" y="20"/>
                  <a:pt x="30" y="20"/>
                  <a:pt x="30" y="20"/>
                </a:cubicBezTo>
                <a:cubicBezTo>
                  <a:pt x="33" y="16"/>
                  <a:pt x="33" y="16"/>
                  <a:pt x="33" y="16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4"/>
                  <a:pt x="33" y="4"/>
                  <a:pt x="33" y="4"/>
                </a:cubicBezTo>
                <a:cubicBezTo>
                  <a:pt x="33" y="0"/>
                  <a:pt x="33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0" y="1"/>
                  <a:pt x="30" y="1"/>
                  <a:pt x="30" y="1"/>
                </a:cubicBezTo>
                <a:lnTo>
                  <a:pt x="22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1" name="Freeform 375"/>
          <p:cNvSpPr>
            <a:spLocks/>
          </p:cNvSpPr>
          <p:nvPr/>
        </p:nvSpPr>
        <p:spPr bwMode="auto">
          <a:xfrm>
            <a:off x="5241925" y="4673600"/>
            <a:ext cx="260350" cy="265113"/>
          </a:xfrm>
          <a:custGeom>
            <a:avLst/>
            <a:gdLst>
              <a:gd name="T0" fmla="*/ 2147483646 w 33"/>
              <a:gd name="T1" fmla="*/ 2147483646 h 34"/>
              <a:gd name="T2" fmla="*/ 2147483646 w 33"/>
              <a:gd name="T3" fmla="*/ 2147483646 h 34"/>
              <a:gd name="T4" fmla="*/ 2147483646 w 33"/>
              <a:gd name="T5" fmla="*/ 2147483646 h 34"/>
              <a:gd name="T6" fmla="*/ 2147483646 w 33"/>
              <a:gd name="T7" fmla="*/ 2147483646 h 34"/>
              <a:gd name="T8" fmla="*/ 2147483646 w 33"/>
              <a:gd name="T9" fmla="*/ 0 h 34"/>
              <a:gd name="T10" fmla="*/ 2147483646 w 33"/>
              <a:gd name="T11" fmla="*/ 2147483646 h 34"/>
              <a:gd name="T12" fmla="*/ 2147483646 w 33"/>
              <a:gd name="T13" fmla="*/ 2147483646 h 34"/>
              <a:gd name="T14" fmla="*/ 2147483646 w 33"/>
              <a:gd name="T15" fmla="*/ 2147483646 h 34"/>
              <a:gd name="T16" fmla="*/ 2147483646 w 33"/>
              <a:gd name="T17" fmla="*/ 2147483646 h 34"/>
              <a:gd name="T18" fmla="*/ 2147483646 w 33"/>
              <a:gd name="T19" fmla="*/ 2147483646 h 34"/>
              <a:gd name="T20" fmla="*/ 2147483646 w 33"/>
              <a:gd name="T21" fmla="*/ 2147483646 h 34"/>
              <a:gd name="T22" fmla="*/ 0 w 33"/>
              <a:gd name="T23" fmla="*/ 2147483646 h 34"/>
              <a:gd name="T24" fmla="*/ 2147483646 w 33"/>
              <a:gd name="T25" fmla="*/ 2147483646 h 34"/>
              <a:gd name="T26" fmla="*/ 2147483646 w 33"/>
              <a:gd name="T27" fmla="*/ 2147483646 h 34"/>
              <a:gd name="T28" fmla="*/ 2147483646 w 33"/>
              <a:gd name="T29" fmla="*/ 2147483646 h 34"/>
              <a:gd name="T30" fmla="*/ 2147483646 w 33"/>
              <a:gd name="T31" fmla="*/ 2147483646 h 34"/>
              <a:gd name="T32" fmla="*/ 2147483646 w 33"/>
              <a:gd name="T33" fmla="*/ 2147483646 h 34"/>
              <a:gd name="T34" fmla="*/ 2147483646 w 33"/>
              <a:gd name="T35" fmla="*/ 2147483646 h 34"/>
              <a:gd name="T36" fmla="*/ 2147483646 w 33"/>
              <a:gd name="T37" fmla="*/ 2147483646 h 34"/>
              <a:gd name="T38" fmla="*/ 2147483646 w 33"/>
              <a:gd name="T39" fmla="*/ 2147483646 h 34"/>
              <a:gd name="T40" fmla="*/ 2147483646 w 33"/>
              <a:gd name="T41" fmla="*/ 2147483646 h 34"/>
              <a:gd name="T42" fmla="*/ 2147483646 w 33"/>
              <a:gd name="T43" fmla="*/ 2147483646 h 34"/>
              <a:gd name="T44" fmla="*/ 2147483646 w 33"/>
              <a:gd name="T45" fmla="*/ 2147483646 h 34"/>
              <a:gd name="T46" fmla="*/ 2147483646 w 33"/>
              <a:gd name="T47" fmla="*/ 2147483646 h 34"/>
              <a:gd name="T48" fmla="*/ 2147483646 w 33"/>
              <a:gd name="T49" fmla="*/ 2147483646 h 34"/>
              <a:gd name="T50" fmla="*/ 2147483646 w 33"/>
              <a:gd name="T51" fmla="*/ 2147483646 h 34"/>
              <a:gd name="T52" fmla="*/ 2147483646 w 33"/>
              <a:gd name="T53" fmla="*/ 2147483646 h 3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" h="34">
                <a:moveTo>
                  <a:pt x="25" y="6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5"/>
                  <a:pt x="12" y="5"/>
                  <a:pt x="12" y="5"/>
                </a:cubicBezTo>
                <a:cubicBezTo>
                  <a:pt x="8" y="5"/>
                  <a:pt x="8" y="5"/>
                  <a:pt x="8" y="5"/>
                </a:cubicBezTo>
                <a:cubicBezTo>
                  <a:pt x="6" y="1"/>
                  <a:pt x="6" y="1"/>
                  <a:pt x="6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8"/>
                  <a:pt x="2" y="8"/>
                  <a:pt x="2" y="8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9"/>
                  <a:pt x="2" y="19"/>
                  <a:pt x="2" y="19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4"/>
                  <a:pt x="8" y="26"/>
                  <a:pt x="9" y="26"/>
                </a:cubicBezTo>
                <a:cubicBezTo>
                  <a:pt x="9" y="26"/>
                  <a:pt x="14" y="27"/>
                  <a:pt x="14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7" y="34"/>
                  <a:pt x="17" y="34"/>
                  <a:pt x="17" y="34"/>
                </a:cubicBezTo>
                <a:cubicBezTo>
                  <a:pt x="22" y="33"/>
                  <a:pt x="22" y="33"/>
                  <a:pt x="22" y="33"/>
                </a:cubicBezTo>
                <a:cubicBezTo>
                  <a:pt x="30" y="32"/>
                  <a:pt x="30" y="32"/>
                  <a:pt x="30" y="32"/>
                </a:cubicBezTo>
                <a:cubicBezTo>
                  <a:pt x="33" y="31"/>
                  <a:pt x="33" y="31"/>
                  <a:pt x="33" y="31"/>
                </a:cubicBezTo>
                <a:cubicBezTo>
                  <a:pt x="31" y="28"/>
                  <a:pt x="31" y="28"/>
                  <a:pt x="31" y="28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19"/>
                  <a:pt x="28" y="15"/>
                  <a:pt x="28" y="14"/>
                </a:cubicBezTo>
                <a:cubicBezTo>
                  <a:pt x="28" y="13"/>
                  <a:pt x="29" y="12"/>
                  <a:pt x="30" y="12"/>
                </a:cubicBezTo>
                <a:cubicBezTo>
                  <a:pt x="25" y="9"/>
                  <a:pt x="25" y="9"/>
                  <a:pt x="25" y="9"/>
                </a:cubicBezTo>
                <a:lnTo>
                  <a:pt x="25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2" name="Freeform 376"/>
          <p:cNvSpPr>
            <a:spLocks/>
          </p:cNvSpPr>
          <p:nvPr/>
        </p:nvSpPr>
        <p:spPr bwMode="auto">
          <a:xfrm>
            <a:off x="4802188" y="4797425"/>
            <a:ext cx="298450" cy="298450"/>
          </a:xfrm>
          <a:custGeom>
            <a:avLst/>
            <a:gdLst>
              <a:gd name="T0" fmla="*/ 2147483646 w 38"/>
              <a:gd name="T1" fmla="*/ 2147483646 h 38"/>
              <a:gd name="T2" fmla="*/ 2147483646 w 38"/>
              <a:gd name="T3" fmla="*/ 2147483646 h 38"/>
              <a:gd name="T4" fmla="*/ 2147483646 w 38"/>
              <a:gd name="T5" fmla="*/ 2147483646 h 38"/>
              <a:gd name="T6" fmla="*/ 2147483646 w 38"/>
              <a:gd name="T7" fmla="*/ 2147483646 h 38"/>
              <a:gd name="T8" fmla="*/ 2147483646 w 38"/>
              <a:gd name="T9" fmla="*/ 2147483646 h 38"/>
              <a:gd name="T10" fmla="*/ 2147483646 w 38"/>
              <a:gd name="T11" fmla="*/ 2147483646 h 38"/>
              <a:gd name="T12" fmla="*/ 2147483646 w 38"/>
              <a:gd name="T13" fmla="*/ 2147483646 h 38"/>
              <a:gd name="T14" fmla="*/ 2147483646 w 38"/>
              <a:gd name="T15" fmla="*/ 2147483646 h 38"/>
              <a:gd name="T16" fmla="*/ 2147483646 w 38"/>
              <a:gd name="T17" fmla="*/ 2147483646 h 38"/>
              <a:gd name="T18" fmla="*/ 2147483646 w 38"/>
              <a:gd name="T19" fmla="*/ 2147483646 h 38"/>
              <a:gd name="T20" fmla="*/ 2147483646 w 38"/>
              <a:gd name="T21" fmla="*/ 2147483646 h 38"/>
              <a:gd name="T22" fmla="*/ 2147483646 w 38"/>
              <a:gd name="T23" fmla="*/ 2147483646 h 38"/>
              <a:gd name="T24" fmla="*/ 2147483646 w 38"/>
              <a:gd name="T25" fmla="*/ 2147483646 h 38"/>
              <a:gd name="T26" fmla="*/ 2147483646 w 38"/>
              <a:gd name="T27" fmla="*/ 2147483646 h 38"/>
              <a:gd name="T28" fmla="*/ 2147483646 w 38"/>
              <a:gd name="T29" fmla="*/ 2147483646 h 38"/>
              <a:gd name="T30" fmla="*/ 2147483646 w 38"/>
              <a:gd name="T31" fmla="*/ 2147483646 h 38"/>
              <a:gd name="T32" fmla="*/ 2147483646 w 38"/>
              <a:gd name="T33" fmla="*/ 0 h 38"/>
              <a:gd name="T34" fmla="*/ 2147483646 w 38"/>
              <a:gd name="T35" fmla="*/ 0 h 38"/>
              <a:gd name="T36" fmla="*/ 2147483646 w 38"/>
              <a:gd name="T37" fmla="*/ 2147483646 h 38"/>
              <a:gd name="T38" fmla="*/ 2147483646 w 38"/>
              <a:gd name="T39" fmla="*/ 2147483646 h 38"/>
              <a:gd name="T40" fmla="*/ 2147483646 w 38"/>
              <a:gd name="T41" fmla="*/ 2147483646 h 38"/>
              <a:gd name="T42" fmla="*/ 0 w 38"/>
              <a:gd name="T43" fmla="*/ 2147483646 h 38"/>
              <a:gd name="T44" fmla="*/ 0 w 38"/>
              <a:gd name="T45" fmla="*/ 2147483646 h 38"/>
              <a:gd name="T46" fmla="*/ 2147483646 w 38"/>
              <a:gd name="T47" fmla="*/ 2147483646 h 38"/>
              <a:gd name="T48" fmla="*/ 2147483646 w 38"/>
              <a:gd name="T49" fmla="*/ 2147483646 h 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8" h="38">
                <a:moveTo>
                  <a:pt x="4" y="37"/>
                </a:moveTo>
                <a:cubicBezTo>
                  <a:pt x="18" y="37"/>
                  <a:pt x="18" y="37"/>
                  <a:pt x="18" y="37"/>
                </a:cubicBezTo>
                <a:cubicBezTo>
                  <a:pt x="20" y="38"/>
                  <a:pt x="20" y="38"/>
                  <a:pt x="20" y="38"/>
                </a:cubicBezTo>
                <a:cubicBezTo>
                  <a:pt x="28" y="38"/>
                  <a:pt x="28" y="38"/>
                  <a:pt x="28" y="38"/>
                </a:cubicBezTo>
                <a:cubicBezTo>
                  <a:pt x="34" y="37"/>
                  <a:pt x="34" y="37"/>
                  <a:pt x="34" y="37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22"/>
                  <a:pt x="32" y="22"/>
                  <a:pt x="32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8" y="17"/>
                  <a:pt x="38" y="17"/>
                  <a:pt x="38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25" y="4"/>
                  <a:pt x="24" y="4"/>
                </a:cubicBezTo>
                <a:cubicBezTo>
                  <a:pt x="24" y="4"/>
                  <a:pt x="22" y="6"/>
                  <a:pt x="21" y="6"/>
                </a:cubicBezTo>
                <a:cubicBezTo>
                  <a:pt x="20" y="7"/>
                  <a:pt x="19" y="6"/>
                  <a:pt x="18" y="6"/>
                </a:cubicBezTo>
                <a:cubicBezTo>
                  <a:pt x="17" y="6"/>
                  <a:pt x="13" y="0"/>
                  <a:pt x="12" y="0"/>
                </a:cubicBezTo>
                <a:cubicBezTo>
                  <a:pt x="11" y="0"/>
                  <a:pt x="4" y="0"/>
                  <a:pt x="4" y="0"/>
                </a:cubicBezTo>
                <a:cubicBezTo>
                  <a:pt x="1" y="2"/>
                  <a:pt x="1" y="2"/>
                  <a:pt x="1" y="2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21"/>
                  <a:pt x="4" y="21"/>
                  <a:pt x="4" y="2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6"/>
                  <a:pt x="0" y="36"/>
                  <a:pt x="0" y="36"/>
                </a:cubicBezTo>
                <a:cubicBezTo>
                  <a:pt x="2" y="35"/>
                  <a:pt x="2" y="35"/>
                  <a:pt x="2" y="35"/>
                </a:cubicBezTo>
                <a:lnTo>
                  <a:pt x="4" y="3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3" name="Freeform 377"/>
          <p:cNvSpPr>
            <a:spLocks/>
          </p:cNvSpPr>
          <p:nvPr/>
        </p:nvSpPr>
        <p:spPr bwMode="auto">
          <a:xfrm>
            <a:off x="4802188" y="4516438"/>
            <a:ext cx="463550" cy="460375"/>
          </a:xfrm>
          <a:custGeom>
            <a:avLst/>
            <a:gdLst>
              <a:gd name="T0" fmla="*/ 2147483646 w 59"/>
              <a:gd name="T1" fmla="*/ 2147483646 h 59"/>
              <a:gd name="T2" fmla="*/ 2147483646 w 59"/>
              <a:gd name="T3" fmla="*/ 2147483646 h 59"/>
              <a:gd name="T4" fmla="*/ 2147483646 w 59"/>
              <a:gd name="T5" fmla="*/ 2147483646 h 59"/>
              <a:gd name="T6" fmla="*/ 2147483646 w 59"/>
              <a:gd name="T7" fmla="*/ 2147483646 h 59"/>
              <a:gd name="T8" fmla="*/ 2147483646 w 59"/>
              <a:gd name="T9" fmla="*/ 2147483646 h 59"/>
              <a:gd name="T10" fmla="*/ 2147483646 w 59"/>
              <a:gd name="T11" fmla="*/ 2147483646 h 59"/>
              <a:gd name="T12" fmla="*/ 0 w 59"/>
              <a:gd name="T13" fmla="*/ 2147483646 h 59"/>
              <a:gd name="T14" fmla="*/ 2147483646 w 59"/>
              <a:gd name="T15" fmla="*/ 2147483646 h 59"/>
              <a:gd name="T16" fmla="*/ 2147483646 w 59"/>
              <a:gd name="T17" fmla="*/ 2147483646 h 59"/>
              <a:gd name="T18" fmla="*/ 2147483646 w 59"/>
              <a:gd name="T19" fmla="*/ 2147483646 h 59"/>
              <a:gd name="T20" fmla="*/ 2147483646 w 59"/>
              <a:gd name="T21" fmla="*/ 2147483646 h 59"/>
              <a:gd name="T22" fmla="*/ 2147483646 w 59"/>
              <a:gd name="T23" fmla="*/ 2147483646 h 59"/>
              <a:gd name="T24" fmla="*/ 2147483646 w 59"/>
              <a:gd name="T25" fmla="*/ 2147483646 h 59"/>
              <a:gd name="T26" fmla="*/ 2147483646 w 59"/>
              <a:gd name="T27" fmla="*/ 2147483646 h 59"/>
              <a:gd name="T28" fmla="*/ 2147483646 w 59"/>
              <a:gd name="T29" fmla="*/ 2147483646 h 59"/>
              <a:gd name="T30" fmla="*/ 2147483646 w 59"/>
              <a:gd name="T31" fmla="*/ 2147483646 h 59"/>
              <a:gd name="T32" fmla="*/ 2147483646 w 59"/>
              <a:gd name="T33" fmla="*/ 2147483646 h 59"/>
              <a:gd name="T34" fmla="*/ 2147483646 w 59"/>
              <a:gd name="T35" fmla="*/ 2147483646 h 59"/>
              <a:gd name="T36" fmla="*/ 2147483646 w 59"/>
              <a:gd name="T37" fmla="*/ 2147483646 h 59"/>
              <a:gd name="T38" fmla="*/ 2147483646 w 59"/>
              <a:gd name="T39" fmla="*/ 2147483646 h 59"/>
              <a:gd name="T40" fmla="*/ 2147483646 w 59"/>
              <a:gd name="T41" fmla="*/ 2147483646 h 59"/>
              <a:gd name="T42" fmla="*/ 2147483646 w 59"/>
              <a:gd name="T43" fmla="*/ 2147483646 h 59"/>
              <a:gd name="T44" fmla="*/ 2147483646 w 59"/>
              <a:gd name="T45" fmla="*/ 2147483646 h 59"/>
              <a:gd name="T46" fmla="*/ 2147483646 w 59"/>
              <a:gd name="T47" fmla="*/ 2147483646 h 59"/>
              <a:gd name="T48" fmla="*/ 2147483646 w 59"/>
              <a:gd name="T49" fmla="*/ 2147483646 h 59"/>
              <a:gd name="T50" fmla="*/ 2147483646 w 59"/>
              <a:gd name="T51" fmla="*/ 2147483646 h 59"/>
              <a:gd name="T52" fmla="*/ 2147483646 w 59"/>
              <a:gd name="T53" fmla="*/ 2147483646 h 59"/>
              <a:gd name="T54" fmla="*/ 2147483646 w 59"/>
              <a:gd name="T55" fmla="*/ 2147483646 h 59"/>
              <a:gd name="T56" fmla="*/ 2147483646 w 59"/>
              <a:gd name="T57" fmla="*/ 2147483646 h 59"/>
              <a:gd name="T58" fmla="*/ 2147483646 w 59"/>
              <a:gd name="T59" fmla="*/ 2147483646 h 59"/>
              <a:gd name="T60" fmla="*/ 2147483646 w 59"/>
              <a:gd name="T61" fmla="*/ 2147483646 h 59"/>
              <a:gd name="T62" fmla="*/ 2147483646 w 59"/>
              <a:gd name="T63" fmla="*/ 2147483646 h 59"/>
              <a:gd name="T64" fmla="*/ 2147483646 w 59"/>
              <a:gd name="T65" fmla="*/ 2147483646 h 59"/>
              <a:gd name="T66" fmla="*/ 2147483646 w 59"/>
              <a:gd name="T67" fmla="*/ 2147483646 h 59"/>
              <a:gd name="T68" fmla="*/ 2147483646 w 59"/>
              <a:gd name="T69" fmla="*/ 0 h 59"/>
              <a:gd name="T70" fmla="*/ 2147483646 w 59"/>
              <a:gd name="T71" fmla="*/ 2147483646 h 59"/>
              <a:gd name="T72" fmla="*/ 2147483646 w 59"/>
              <a:gd name="T73" fmla="*/ 2147483646 h 59"/>
              <a:gd name="T74" fmla="*/ 2147483646 w 59"/>
              <a:gd name="T75" fmla="*/ 2147483646 h 59"/>
              <a:gd name="T76" fmla="*/ 2147483646 w 59"/>
              <a:gd name="T77" fmla="*/ 2147483646 h 59"/>
              <a:gd name="T78" fmla="*/ 2147483646 w 59"/>
              <a:gd name="T79" fmla="*/ 2147483646 h 5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9" h="59">
                <a:moveTo>
                  <a:pt x="21" y="6"/>
                </a:moveTo>
                <a:cubicBezTo>
                  <a:pt x="18" y="18"/>
                  <a:pt x="18" y="18"/>
                  <a:pt x="18" y="18"/>
                </a:cubicBezTo>
                <a:cubicBezTo>
                  <a:pt x="15" y="21"/>
                  <a:pt x="15" y="21"/>
                  <a:pt x="15" y="21"/>
                </a:cubicBezTo>
                <a:cubicBezTo>
                  <a:pt x="11" y="29"/>
                  <a:pt x="11" y="29"/>
                  <a:pt x="11" y="29"/>
                </a:cubicBezTo>
                <a:cubicBezTo>
                  <a:pt x="7" y="32"/>
                  <a:pt x="7" y="32"/>
                  <a:pt x="7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0" y="35"/>
                  <a:pt x="0" y="35"/>
                  <a:pt x="0" y="35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11" y="36"/>
                  <a:pt x="12" y="36"/>
                </a:cubicBezTo>
                <a:cubicBezTo>
                  <a:pt x="13" y="36"/>
                  <a:pt x="17" y="42"/>
                  <a:pt x="18" y="42"/>
                </a:cubicBezTo>
                <a:cubicBezTo>
                  <a:pt x="19" y="42"/>
                  <a:pt x="20" y="43"/>
                  <a:pt x="21" y="42"/>
                </a:cubicBezTo>
                <a:cubicBezTo>
                  <a:pt x="22" y="42"/>
                  <a:pt x="24" y="40"/>
                  <a:pt x="24" y="40"/>
                </a:cubicBezTo>
                <a:cubicBezTo>
                  <a:pt x="25" y="40"/>
                  <a:pt x="30" y="40"/>
                  <a:pt x="30" y="40"/>
                </a:cubicBezTo>
                <a:cubicBezTo>
                  <a:pt x="32" y="52"/>
                  <a:pt x="32" y="52"/>
                  <a:pt x="32" y="52"/>
                </a:cubicBezTo>
                <a:cubicBezTo>
                  <a:pt x="38" y="53"/>
                  <a:pt x="38" y="53"/>
                  <a:pt x="3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9" y="56"/>
                  <a:pt x="49" y="56"/>
                  <a:pt x="49" y="56"/>
                </a:cubicBezTo>
                <a:cubicBezTo>
                  <a:pt x="55" y="59"/>
                  <a:pt x="55" y="59"/>
                  <a:pt x="55" y="59"/>
                </a:cubicBezTo>
                <a:cubicBezTo>
                  <a:pt x="55" y="57"/>
                  <a:pt x="55" y="57"/>
                  <a:pt x="55" y="57"/>
                </a:cubicBezTo>
                <a:cubicBezTo>
                  <a:pt x="52" y="53"/>
                  <a:pt x="52" y="53"/>
                  <a:pt x="52" y="53"/>
                </a:cubicBezTo>
                <a:cubicBezTo>
                  <a:pt x="53" y="50"/>
                  <a:pt x="53" y="50"/>
                  <a:pt x="53" y="50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43"/>
                  <a:pt x="57" y="43"/>
                  <a:pt x="57" y="43"/>
                </a:cubicBezTo>
                <a:cubicBezTo>
                  <a:pt x="55" y="37"/>
                  <a:pt x="55" y="37"/>
                  <a:pt x="55" y="37"/>
                </a:cubicBezTo>
                <a:cubicBezTo>
                  <a:pt x="54" y="31"/>
                  <a:pt x="54" y="31"/>
                  <a:pt x="54" y="31"/>
                </a:cubicBezTo>
                <a:cubicBezTo>
                  <a:pt x="53" y="25"/>
                  <a:pt x="53" y="25"/>
                  <a:pt x="53" y="25"/>
                </a:cubicBezTo>
                <a:cubicBezTo>
                  <a:pt x="55" y="18"/>
                  <a:pt x="55" y="18"/>
                  <a:pt x="55" y="18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1" y="3"/>
                  <a:pt x="51" y="3"/>
                  <a:pt x="51" y="3"/>
                </a:cubicBezTo>
                <a:cubicBezTo>
                  <a:pt x="49" y="0"/>
                  <a:pt x="49" y="0"/>
                  <a:pt x="4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32" y="3"/>
                  <a:pt x="32" y="3"/>
                  <a:pt x="32" y="3"/>
                </a:cubicBezTo>
                <a:cubicBezTo>
                  <a:pt x="27" y="1"/>
                  <a:pt x="27" y="1"/>
                  <a:pt x="27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6"/>
                  <a:pt x="21" y="6"/>
                  <a:pt x="21" y="6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4" name="Freeform 378"/>
          <p:cNvSpPr>
            <a:spLocks/>
          </p:cNvSpPr>
          <p:nvPr/>
        </p:nvSpPr>
        <p:spPr bwMode="auto">
          <a:xfrm>
            <a:off x="5319713" y="4203700"/>
            <a:ext cx="369887" cy="354013"/>
          </a:xfrm>
          <a:custGeom>
            <a:avLst/>
            <a:gdLst>
              <a:gd name="T0" fmla="*/ 2147483646 w 47"/>
              <a:gd name="T1" fmla="*/ 2147483646 h 45"/>
              <a:gd name="T2" fmla="*/ 2147483646 w 47"/>
              <a:gd name="T3" fmla="*/ 2147483646 h 45"/>
              <a:gd name="T4" fmla="*/ 2147483646 w 47"/>
              <a:gd name="T5" fmla="*/ 2147483646 h 45"/>
              <a:gd name="T6" fmla="*/ 2147483646 w 47"/>
              <a:gd name="T7" fmla="*/ 2147483646 h 45"/>
              <a:gd name="T8" fmla="*/ 2147483646 w 47"/>
              <a:gd name="T9" fmla="*/ 2147483646 h 45"/>
              <a:gd name="T10" fmla="*/ 2147483646 w 47"/>
              <a:gd name="T11" fmla="*/ 2147483646 h 45"/>
              <a:gd name="T12" fmla="*/ 2147483646 w 47"/>
              <a:gd name="T13" fmla="*/ 2147483646 h 45"/>
              <a:gd name="T14" fmla="*/ 2147483646 w 47"/>
              <a:gd name="T15" fmla="*/ 2147483646 h 45"/>
              <a:gd name="T16" fmla="*/ 2147483646 w 47"/>
              <a:gd name="T17" fmla="*/ 2147483646 h 45"/>
              <a:gd name="T18" fmla="*/ 2147483646 w 47"/>
              <a:gd name="T19" fmla="*/ 2147483646 h 45"/>
              <a:gd name="T20" fmla="*/ 2147483646 w 47"/>
              <a:gd name="T21" fmla="*/ 2147483646 h 45"/>
              <a:gd name="T22" fmla="*/ 2147483646 w 47"/>
              <a:gd name="T23" fmla="*/ 2147483646 h 45"/>
              <a:gd name="T24" fmla="*/ 2147483646 w 47"/>
              <a:gd name="T25" fmla="*/ 2147483646 h 45"/>
              <a:gd name="T26" fmla="*/ 2147483646 w 47"/>
              <a:gd name="T27" fmla="*/ 2147483646 h 45"/>
              <a:gd name="T28" fmla="*/ 2147483646 w 47"/>
              <a:gd name="T29" fmla="*/ 0 h 45"/>
              <a:gd name="T30" fmla="*/ 2147483646 w 47"/>
              <a:gd name="T31" fmla="*/ 0 h 45"/>
              <a:gd name="T32" fmla="*/ 2147483646 w 47"/>
              <a:gd name="T33" fmla="*/ 2147483646 h 45"/>
              <a:gd name="T34" fmla="*/ 2147483646 w 47"/>
              <a:gd name="T35" fmla="*/ 2147483646 h 45"/>
              <a:gd name="T36" fmla="*/ 2147483646 w 47"/>
              <a:gd name="T37" fmla="*/ 2147483646 h 45"/>
              <a:gd name="T38" fmla="*/ 2147483646 w 47"/>
              <a:gd name="T39" fmla="*/ 2147483646 h 45"/>
              <a:gd name="T40" fmla="*/ 2147483646 w 47"/>
              <a:gd name="T41" fmla="*/ 2147483646 h 45"/>
              <a:gd name="T42" fmla="*/ 2147483646 w 47"/>
              <a:gd name="T43" fmla="*/ 2147483646 h 45"/>
              <a:gd name="T44" fmla="*/ 2147483646 w 47"/>
              <a:gd name="T45" fmla="*/ 2147483646 h 45"/>
              <a:gd name="T46" fmla="*/ 0 w 47"/>
              <a:gd name="T47" fmla="*/ 2147483646 h 45"/>
              <a:gd name="T48" fmla="*/ 2147483646 w 47"/>
              <a:gd name="T49" fmla="*/ 2147483646 h 45"/>
              <a:gd name="T50" fmla="*/ 2147483646 w 47"/>
              <a:gd name="T51" fmla="*/ 2147483646 h 45"/>
              <a:gd name="T52" fmla="*/ 2147483646 w 47"/>
              <a:gd name="T53" fmla="*/ 2147483646 h 45"/>
              <a:gd name="T54" fmla="*/ 2147483646 w 47"/>
              <a:gd name="T55" fmla="*/ 2147483646 h 45"/>
              <a:gd name="T56" fmla="*/ 2147483646 w 47"/>
              <a:gd name="T57" fmla="*/ 2147483646 h 45"/>
              <a:gd name="T58" fmla="*/ 2147483646 w 47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7" h="45">
                <a:moveTo>
                  <a:pt x="22" y="45"/>
                </a:moveTo>
                <a:cubicBezTo>
                  <a:pt x="23" y="45"/>
                  <a:pt x="24" y="44"/>
                  <a:pt x="24" y="44"/>
                </a:cubicBezTo>
                <a:cubicBezTo>
                  <a:pt x="27" y="45"/>
                  <a:pt x="27" y="45"/>
                  <a:pt x="27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32" y="43"/>
                  <a:pt x="32" y="43"/>
                  <a:pt x="32" y="43"/>
                </a:cubicBezTo>
                <a:cubicBezTo>
                  <a:pt x="39" y="41"/>
                  <a:pt x="39" y="41"/>
                  <a:pt x="39" y="41"/>
                </a:cubicBezTo>
                <a:cubicBezTo>
                  <a:pt x="47" y="32"/>
                  <a:pt x="47" y="32"/>
                  <a:pt x="47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3" y="27"/>
                  <a:pt x="33" y="27"/>
                  <a:pt x="33" y="27"/>
                </a:cubicBezTo>
                <a:cubicBezTo>
                  <a:pt x="31" y="24"/>
                  <a:pt x="31" y="24"/>
                  <a:pt x="31" y="24"/>
                </a:cubicBezTo>
                <a:cubicBezTo>
                  <a:pt x="34" y="22"/>
                  <a:pt x="34" y="22"/>
                  <a:pt x="34" y="22"/>
                </a:cubicBezTo>
                <a:cubicBezTo>
                  <a:pt x="33" y="20"/>
                  <a:pt x="33" y="20"/>
                  <a:pt x="33" y="20"/>
                </a:cubicBezTo>
                <a:cubicBezTo>
                  <a:pt x="25" y="8"/>
                  <a:pt x="25" y="8"/>
                  <a:pt x="25" y="8"/>
                </a:cubicBezTo>
                <a:cubicBezTo>
                  <a:pt x="20" y="6"/>
                  <a:pt x="20" y="6"/>
                  <a:pt x="20" y="6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1"/>
                  <a:pt x="15" y="1"/>
                  <a:pt x="15" y="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4"/>
                  <a:pt x="11" y="14"/>
                  <a:pt x="11" y="14"/>
                </a:cubicBezTo>
                <a:cubicBezTo>
                  <a:pt x="8" y="20"/>
                  <a:pt x="8" y="20"/>
                  <a:pt x="8" y="20"/>
                </a:cubicBezTo>
                <a:cubicBezTo>
                  <a:pt x="4" y="24"/>
                  <a:pt x="4" y="24"/>
                  <a:pt x="4" y="24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36"/>
                  <a:pt x="4" y="36"/>
                  <a:pt x="4" y="36"/>
                </a:cubicBezTo>
                <a:cubicBezTo>
                  <a:pt x="7" y="39"/>
                  <a:pt x="7" y="39"/>
                  <a:pt x="7" y="39"/>
                </a:cubicBezTo>
                <a:cubicBezTo>
                  <a:pt x="9" y="41"/>
                  <a:pt x="9" y="41"/>
                  <a:pt x="9" y="41"/>
                </a:cubicBezTo>
                <a:cubicBezTo>
                  <a:pt x="9" y="42"/>
                  <a:pt x="9" y="42"/>
                  <a:pt x="9" y="42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43"/>
                  <a:pt x="21" y="45"/>
                  <a:pt x="22" y="45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5" name="Freeform 379"/>
          <p:cNvSpPr>
            <a:spLocks/>
          </p:cNvSpPr>
          <p:nvPr/>
        </p:nvSpPr>
        <p:spPr bwMode="auto">
          <a:xfrm>
            <a:off x="5343525" y="4532313"/>
            <a:ext cx="204788" cy="234950"/>
          </a:xfrm>
          <a:custGeom>
            <a:avLst/>
            <a:gdLst>
              <a:gd name="T0" fmla="*/ 2147483646 w 26"/>
              <a:gd name="T1" fmla="*/ 2147483646 h 30"/>
              <a:gd name="T2" fmla="*/ 2147483646 w 26"/>
              <a:gd name="T3" fmla="*/ 2147483646 h 30"/>
              <a:gd name="T4" fmla="*/ 2147483646 w 26"/>
              <a:gd name="T5" fmla="*/ 2147483646 h 30"/>
              <a:gd name="T6" fmla="*/ 2147483646 w 26"/>
              <a:gd name="T7" fmla="*/ 2147483646 h 30"/>
              <a:gd name="T8" fmla="*/ 2147483646 w 26"/>
              <a:gd name="T9" fmla="*/ 2147483646 h 30"/>
              <a:gd name="T10" fmla="*/ 2147483646 w 26"/>
              <a:gd name="T11" fmla="*/ 2147483646 h 30"/>
              <a:gd name="T12" fmla="*/ 2147483646 w 26"/>
              <a:gd name="T13" fmla="*/ 2147483646 h 30"/>
              <a:gd name="T14" fmla="*/ 2147483646 w 26"/>
              <a:gd name="T15" fmla="*/ 0 h 30"/>
              <a:gd name="T16" fmla="*/ 2147483646 w 26"/>
              <a:gd name="T17" fmla="*/ 2147483646 h 30"/>
              <a:gd name="T18" fmla="*/ 2147483646 w 26"/>
              <a:gd name="T19" fmla="*/ 2147483646 h 30"/>
              <a:gd name="T20" fmla="*/ 0 w 26"/>
              <a:gd name="T21" fmla="*/ 2147483646 h 30"/>
              <a:gd name="T22" fmla="*/ 2147483646 w 26"/>
              <a:gd name="T23" fmla="*/ 2147483646 h 30"/>
              <a:gd name="T24" fmla="*/ 2147483646 w 26"/>
              <a:gd name="T25" fmla="*/ 2147483646 h 30"/>
              <a:gd name="T26" fmla="*/ 0 w 26"/>
              <a:gd name="T27" fmla="*/ 2147483646 h 30"/>
              <a:gd name="T28" fmla="*/ 2147483646 w 26"/>
              <a:gd name="T29" fmla="*/ 2147483646 h 30"/>
              <a:gd name="T30" fmla="*/ 2147483646 w 26"/>
              <a:gd name="T31" fmla="*/ 2147483646 h 30"/>
              <a:gd name="T32" fmla="*/ 2147483646 w 26"/>
              <a:gd name="T33" fmla="*/ 2147483646 h 30"/>
              <a:gd name="T34" fmla="*/ 2147483646 w 26"/>
              <a:gd name="T35" fmla="*/ 2147483646 h 30"/>
              <a:gd name="T36" fmla="*/ 2147483646 w 26"/>
              <a:gd name="T37" fmla="*/ 2147483646 h 30"/>
              <a:gd name="T38" fmla="*/ 2147483646 w 26"/>
              <a:gd name="T39" fmla="*/ 2147483646 h 30"/>
              <a:gd name="T40" fmla="*/ 2147483646 w 26"/>
              <a:gd name="T41" fmla="*/ 2147483646 h 30"/>
              <a:gd name="T42" fmla="*/ 2147483646 w 26"/>
              <a:gd name="T43" fmla="*/ 2147483646 h 30"/>
              <a:gd name="T44" fmla="*/ 2147483646 w 26"/>
              <a:gd name="T45" fmla="*/ 2147483646 h 3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6" h="30">
                <a:moveTo>
                  <a:pt x="23" y="7"/>
                </a:moveTo>
                <a:cubicBezTo>
                  <a:pt x="26" y="4"/>
                  <a:pt x="26" y="4"/>
                  <a:pt x="26" y="4"/>
                </a:cubicBezTo>
                <a:cubicBezTo>
                  <a:pt x="26" y="3"/>
                  <a:pt x="26" y="3"/>
                  <a:pt x="26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0" y="3"/>
                  <a:pt x="19" y="3"/>
                </a:cubicBezTo>
                <a:cubicBezTo>
                  <a:pt x="18" y="3"/>
                  <a:pt x="9" y="1"/>
                  <a:pt x="9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3"/>
                  <a:pt x="0" y="3"/>
                  <a:pt x="0" y="3"/>
                </a:cubicBezTo>
                <a:cubicBezTo>
                  <a:pt x="2" y="5"/>
                  <a:pt x="2" y="5"/>
                  <a:pt x="2" y="5"/>
                </a:cubicBezTo>
                <a:cubicBezTo>
                  <a:pt x="2" y="9"/>
                  <a:pt x="2" y="9"/>
                  <a:pt x="2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9"/>
                  <a:pt x="1" y="19"/>
                  <a:pt x="1" y="19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7"/>
                  <a:pt x="12" y="27"/>
                  <a:pt x="12" y="27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9"/>
                  <a:pt x="18" y="29"/>
                  <a:pt x="18" y="29"/>
                </a:cubicBezTo>
                <a:cubicBezTo>
                  <a:pt x="22" y="23"/>
                  <a:pt x="22" y="23"/>
                  <a:pt x="22" y="23"/>
                </a:cubicBezTo>
                <a:cubicBezTo>
                  <a:pt x="25" y="20"/>
                  <a:pt x="25" y="20"/>
                  <a:pt x="25" y="20"/>
                </a:cubicBezTo>
                <a:cubicBezTo>
                  <a:pt x="23" y="17"/>
                  <a:pt x="23" y="17"/>
                  <a:pt x="23" y="17"/>
                </a:cubicBezTo>
                <a:lnTo>
                  <a:pt x="23" y="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6" name="Freeform 380"/>
          <p:cNvSpPr>
            <a:spLocks/>
          </p:cNvSpPr>
          <p:nvPr/>
        </p:nvSpPr>
        <p:spPr bwMode="auto">
          <a:xfrm>
            <a:off x="5122863" y="5040313"/>
            <a:ext cx="188912" cy="179387"/>
          </a:xfrm>
          <a:custGeom>
            <a:avLst/>
            <a:gdLst>
              <a:gd name="T0" fmla="*/ 2147483646 w 24"/>
              <a:gd name="T1" fmla="*/ 2147483646 h 23"/>
              <a:gd name="T2" fmla="*/ 2147483646 w 24"/>
              <a:gd name="T3" fmla="*/ 2147483646 h 23"/>
              <a:gd name="T4" fmla="*/ 2147483646 w 24"/>
              <a:gd name="T5" fmla="*/ 2147483646 h 23"/>
              <a:gd name="T6" fmla="*/ 0 w 24"/>
              <a:gd name="T7" fmla="*/ 2147483646 h 23"/>
              <a:gd name="T8" fmla="*/ 2147483646 w 24"/>
              <a:gd name="T9" fmla="*/ 2147483646 h 23"/>
              <a:gd name="T10" fmla="*/ 2147483646 w 24"/>
              <a:gd name="T11" fmla="*/ 2147483646 h 23"/>
              <a:gd name="T12" fmla="*/ 2147483646 w 24"/>
              <a:gd name="T13" fmla="*/ 2147483646 h 23"/>
              <a:gd name="T14" fmla="*/ 2147483646 w 24"/>
              <a:gd name="T15" fmla="*/ 2147483646 h 23"/>
              <a:gd name="T16" fmla="*/ 2147483646 w 24"/>
              <a:gd name="T17" fmla="*/ 2147483646 h 23"/>
              <a:gd name="T18" fmla="*/ 2147483646 w 24"/>
              <a:gd name="T19" fmla="*/ 2147483646 h 23"/>
              <a:gd name="T20" fmla="*/ 2147483646 w 24"/>
              <a:gd name="T21" fmla="*/ 2147483646 h 23"/>
              <a:gd name="T22" fmla="*/ 2147483646 w 24"/>
              <a:gd name="T23" fmla="*/ 2147483646 h 23"/>
              <a:gd name="T24" fmla="*/ 2147483646 w 24"/>
              <a:gd name="T25" fmla="*/ 2147483646 h 23"/>
              <a:gd name="T26" fmla="*/ 2147483646 w 24"/>
              <a:gd name="T27" fmla="*/ 2147483646 h 23"/>
              <a:gd name="T28" fmla="*/ 2147483646 w 24"/>
              <a:gd name="T29" fmla="*/ 2147483646 h 23"/>
              <a:gd name="T30" fmla="*/ 2147483646 w 24"/>
              <a:gd name="T31" fmla="*/ 0 h 23"/>
              <a:gd name="T32" fmla="*/ 2147483646 w 24"/>
              <a:gd name="T33" fmla="*/ 2147483646 h 23"/>
              <a:gd name="T34" fmla="*/ 2147483646 w 24"/>
              <a:gd name="T35" fmla="*/ 2147483646 h 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" h="23">
                <a:moveTo>
                  <a:pt x="9" y="5"/>
                </a:moveTo>
                <a:cubicBezTo>
                  <a:pt x="9" y="5"/>
                  <a:pt x="6" y="8"/>
                  <a:pt x="6" y="8"/>
                </a:cubicBezTo>
                <a:cubicBezTo>
                  <a:pt x="5" y="8"/>
                  <a:pt x="2" y="7"/>
                  <a:pt x="2" y="7"/>
                </a:cubicBezTo>
                <a:cubicBezTo>
                  <a:pt x="0" y="8"/>
                  <a:pt x="0" y="8"/>
                  <a:pt x="0" y="8"/>
                </a:cubicBezTo>
                <a:cubicBezTo>
                  <a:pt x="1" y="8"/>
                  <a:pt x="1" y="8"/>
                  <a:pt x="1" y="8"/>
                </a:cubicBezTo>
                <a:cubicBezTo>
                  <a:pt x="3" y="12"/>
                  <a:pt x="3" y="12"/>
                  <a:pt x="3" y="12"/>
                </a:cubicBezTo>
                <a:cubicBezTo>
                  <a:pt x="6" y="16"/>
                  <a:pt x="6" y="16"/>
                  <a:pt x="6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20"/>
                  <a:pt x="9" y="20"/>
                  <a:pt x="9" y="20"/>
                </a:cubicBezTo>
                <a:cubicBezTo>
                  <a:pt x="14" y="22"/>
                  <a:pt x="14" y="22"/>
                  <a:pt x="14" y="22"/>
                </a:cubicBezTo>
                <a:cubicBezTo>
                  <a:pt x="20" y="23"/>
                  <a:pt x="20" y="23"/>
                  <a:pt x="20" y="23"/>
                </a:cubicBezTo>
                <a:cubicBezTo>
                  <a:pt x="22" y="20"/>
                  <a:pt x="22" y="20"/>
                  <a:pt x="22" y="20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1"/>
                  <a:pt x="13" y="1"/>
                  <a:pt x="13" y="1"/>
                </a:cubicBezTo>
                <a:lnTo>
                  <a:pt x="9" y="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7" name="Freeform 381"/>
          <p:cNvSpPr>
            <a:spLocks/>
          </p:cNvSpPr>
          <p:nvPr/>
        </p:nvSpPr>
        <p:spPr bwMode="auto">
          <a:xfrm>
            <a:off x="5053013" y="4557713"/>
            <a:ext cx="338137" cy="544512"/>
          </a:xfrm>
          <a:custGeom>
            <a:avLst/>
            <a:gdLst>
              <a:gd name="T0" fmla="*/ 2147483646 w 43"/>
              <a:gd name="T1" fmla="*/ 2147483646 h 70"/>
              <a:gd name="T2" fmla="*/ 2147483646 w 43"/>
              <a:gd name="T3" fmla="*/ 2147483646 h 70"/>
              <a:gd name="T4" fmla="*/ 2147483646 w 43"/>
              <a:gd name="T5" fmla="*/ 2147483646 h 70"/>
              <a:gd name="T6" fmla="*/ 2147483646 w 43"/>
              <a:gd name="T7" fmla="*/ 2147483646 h 70"/>
              <a:gd name="T8" fmla="*/ 2147483646 w 43"/>
              <a:gd name="T9" fmla="*/ 2147483646 h 70"/>
              <a:gd name="T10" fmla="*/ 2147483646 w 43"/>
              <a:gd name="T11" fmla="*/ 2147483646 h 70"/>
              <a:gd name="T12" fmla="*/ 2147483646 w 43"/>
              <a:gd name="T13" fmla="*/ 2147483646 h 70"/>
              <a:gd name="T14" fmla="*/ 2147483646 w 43"/>
              <a:gd name="T15" fmla="*/ 2147483646 h 70"/>
              <a:gd name="T16" fmla="*/ 2147483646 w 43"/>
              <a:gd name="T17" fmla="*/ 2147483646 h 70"/>
              <a:gd name="T18" fmla="*/ 2147483646 w 43"/>
              <a:gd name="T19" fmla="*/ 2147483646 h 70"/>
              <a:gd name="T20" fmla="*/ 2147483646 w 43"/>
              <a:gd name="T21" fmla="*/ 2147483646 h 70"/>
              <a:gd name="T22" fmla="*/ 2147483646 w 43"/>
              <a:gd name="T23" fmla="*/ 2147483646 h 70"/>
              <a:gd name="T24" fmla="*/ 2147483646 w 43"/>
              <a:gd name="T25" fmla="*/ 2147483646 h 70"/>
              <a:gd name="T26" fmla="*/ 2147483646 w 43"/>
              <a:gd name="T27" fmla="*/ 2147483646 h 70"/>
              <a:gd name="T28" fmla="*/ 2147483646 w 43"/>
              <a:gd name="T29" fmla="*/ 2147483646 h 70"/>
              <a:gd name="T30" fmla="*/ 0 w 43"/>
              <a:gd name="T31" fmla="*/ 2147483646 h 70"/>
              <a:gd name="T32" fmla="*/ 0 w 43"/>
              <a:gd name="T33" fmla="*/ 2147483646 h 70"/>
              <a:gd name="T34" fmla="*/ 2147483646 w 43"/>
              <a:gd name="T35" fmla="*/ 2147483646 h 70"/>
              <a:gd name="T36" fmla="*/ 2147483646 w 43"/>
              <a:gd name="T37" fmla="*/ 2147483646 h 70"/>
              <a:gd name="T38" fmla="*/ 2147483646 w 43"/>
              <a:gd name="T39" fmla="*/ 2147483646 h 70"/>
              <a:gd name="T40" fmla="*/ 2147483646 w 43"/>
              <a:gd name="T41" fmla="*/ 2147483646 h 70"/>
              <a:gd name="T42" fmla="*/ 2147483646 w 43"/>
              <a:gd name="T43" fmla="*/ 2147483646 h 70"/>
              <a:gd name="T44" fmla="*/ 2147483646 w 43"/>
              <a:gd name="T45" fmla="*/ 2147483646 h 70"/>
              <a:gd name="T46" fmla="*/ 2147483646 w 43"/>
              <a:gd name="T47" fmla="*/ 2147483646 h 70"/>
              <a:gd name="T48" fmla="*/ 2147483646 w 43"/>
              <a:gd name="T49" fmla="*/ 2147483646 h 70"/>
              <a:gd name="T50" fmla="*/ 2147483646 w 43"/>
              <a:gd name="T51" fmla="*/ 2147483646 h 70"/>
              <a:gd name="T52" fmla="*/ 2147483646 w 43"/>
              <a:gd name="T53" fmla="*/ 2147483646 h 70"/>
              <a:gd name="T54" fmla="*/ 2147483646 w 43"/>
              <a:gd name="T55" fmla="*/ 2147483646 h 70"/>
              <a:gd name="T56" fmla="*/ 2147483646 w 43"/>
              <a:gd name="T57" fmla="*/ 2147483646 h 70"/>
              <a:gd name="T58" fmla="*/ 2147483646 w 43"/>
              <a:gd name="T59" fmla="*/ 2147483646 h 70"/>
              <a:gd name="T60" fmla="*/ 2147483646 w 43"/>
              <a:gd name="T61" fmla="*/ 2147483646 h 70"/>
              <a:gd name="T62" fmla="*/ 2147483646 w 43"/>
              <a:gd name="T63" fmla="*/ 2147483646 h 70"/>
              <a:gd name="T64" fmla="*/ 2147483646 w 43"/>
              <a:gd name="T65" fmla="*/ 2147483646 h 70"/>
              <a:gd name="T66" fmla="*/ 2147483646 w 43"/>
              <a:gd name="T67" fmla="*/ 2147483646 h 70"/>
              <a:gd name="T68" fmla="*/ 2147483646 w 43"/>
              <a:gd name="T69" fmla="*/ 2147483646 h 70"/>
              <a:gd name="T70" fmla="*/ 2147483646 w 43"/>
              <a:gd name="T71" fmla="*/ 2147483646 h 70"/>
              <a:gd name="T72" fmla="*/ 2147483646 w 43"/>
              <a:gd name="T73" fmla="*/ 2147483646 h 70"/>
              <a:gd name="T74" fmla="*/ 2147483646 w 43"/>
              <a:gd name="T75" fmla="*/ 2147483646 h 70"/>
              <a:gd name="T76" fmla="*/ 2147483646 w 43"/>
              <a:gd name="T77" fmla="*/ 2147483646 h 70"/>
              <a:gd name="T78" fmla="*/ 2147483646 w 43"/>
              <a:gd name="T79" fmla="*/ 2147483646 h 70"/>
              <a:gd name="T80" fmla="*/ 2147483646 w 43"/>
              <a:gd name="T81" fmla="*/ 2147483646 h 70"/>
              <a:gd name="T82" fmla="*/ 2147483646 w 43"/>
              <a:gd name="T83" fmla="*/ 2147483646 h 70"/>
              <a:gd name="T84" fmla="*/ 2147483646 w 43"/>
              <a:gd name="T85" fmla="*/ 2147483646 h 70"/>
              <a:gd name="T86" fmla="*/ 2147483646 w 43"/>
              <a:gd name="T87" fmla="*/ 2147483646 h 70"/>
              <a:gd name="T88" fmla="*/ 2147483646 w 43"/>
              <a:gd name="T89" fmla="*/ 2147483646 h 70"/>
              <a:gd name="T90" fmla="*/ 2147483646 w 43"/>
              <a:gd name="T91" fmla="*/ 2147483646 h 70"/>
              <a:gd name="T92" fmla="*/ 2147483646 w 43"/>
              <a:gd name="T93" fmla="*/ 2147483646 h 70"/>
              <a:gd name="T94" fmla="*/ 2147483646 w 43"/>
              <a:gd name="T95" fmla="*/ 2147483646 h 70"/>
              <a:gd name="T96" fmla="*/ 2147483646 w 43"/>
              <a:gd name="T97" fmla="*/ 2147483646 h 70"/>
              <a:gd name="T98" fmla="*/ 2147483646 w 43"/>
              <a:gd name="T99" fmla="*/ 2147483646 h 70"/>
              <a:gd name="T100" fmla="*/ 2147483646 w 43"/>
              <a:gd name="T101" fmla="*/ 2147483646 h 70"/>
              <a:gd name="T102" fmla="*/ 2147483646 w 43"/>
              <a:gd name="T103" fmla="*/ 2147483646 h 70"/>
              <a:gd name="T104" fmla="*/ 2147483646 w 43"/>
              <a:gd name="T105" fmla="*/ 2147483646 h 70"/>
              <a:gd name="T106" fmla="*/ 2147483646 w 43"/>
              <a:gd name="T107" fmla="*/ 2147483646 h 70"/>
              <a:gd name="T108" fmla="*/ 2147483646 w 43"/>
              <a:gd name="T109" fmla="*/ 2147483646 h 70"/>
              <a:gd name="T110" fmla="*/ 2147483646 w 43"/>
              <a:gd name="T111" fmla="*/ 0 h 70"/>
              <a:gd name="T112" fmla="*/ 2147483646 w 43"/>
              <a:gd name="T113" fmla="*/ 0 h 70"/>
              <a:gd name="T114" fmla="*/ 2147483646 w 43"/>
              <a:gd name="T115" fmla="*/ 2147483646 h 70"/>
              <a:gd name="T116" fmla="*/ 2147483646 w 43"/>
              <a:gd name="T117" fmla="*/ 0 h 70"/>
              <a:gd name="T118" fmla="*/ 2147483646 w 43"/>
              <a:gd name="T119" fmla="*/ 2147483646 h 70"/>
              <a:gd name="T120" fmla="*/ 2147483646 w 43"/>
              <a:gd name="T121" fmla="*/ 2147483646 h 7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3" h="70">
                <a:moveTo>
                  <a:pt x="27" y="6"/>
                </a:moveTo>
                <a:cubicBezTo>
                  <a:pt x="23" y="13"/>
                  <a:pt x="23" y="13"/>
                  <a:pt x="23" y="13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6"/>
                  <a:pt x="22" y="26"/>
                  <a:pt x="22" y="26"/>
                </a:cubicBezTo>
                <a:cubicBezTo>
                  <a:pt x="23" y="32"/>
                  <a:pt x="23" y="32"/>
                  <a:pt x="23" y="32"/>
                </a:cubicBezTo>
                <a:cubicBezTo>
                  <a:pt x="25" y="38"/>
                  <a:pt x="25" y="38"/>
                  <a:pt x="25" y="38"/>
                </a:cubicBezTo>
                <a:cubicBezTo>
                  <a:pt x="22" y="39"/>
                  <a:pt x="22" y="39"/>
                  <a:pt x="22" y="39"/>
                </a:cubicBezTo>
                <a:cubicBezTo>
                  <a:pt x="21" y="45"/>
                  <a:pt x="21" y="45"/>
                  <a:pt x="21" y="45"/>
                </a:cubicBezTo>
                <a:cubicBezTo>
                  <a:pt x="20" y="48"/>
                  <a:pt x="20" y="48"/>
                  <a:pt x="20" y="48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4"/>
                  <a:pt x="23" y="54"/>
                  <a:pt x="23" y="54"/>
                </a:cubicBezTo>
                <a:cubicBezTo>
                  <a:pt x="17" y="51"/>
                  <a:pt x="17" y="51"/>
                  <a:pt x="17" y="51"/>
                </a:cubicBezTo>
                <a:cubicBezTo>
                  <a:pt x="11" y="48"/>
                  <a:pt x="11" y="48"/>
                  <a:pt x="11" y="48"/>
                </a:cubicBezTo>
                <a:cubicBezTo>
                  <a:pt x="6" y="48"/>
                  <a:pt x="6" y="48"/>
                  <a:pt x="6" y="48"/>
                </a:cubicBezTo>
                <a:cubicBezTo>
                  <a:pt x="6" y="52"/>
                  <a:pt x="6" y="52"/>
                  <a:pt x="6" y="52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64"/>
                  <a:pt x="0" y="64"/>
                  <a:pt x="0" y="64"/>
                </a:cubicBezTo>
                <a:cubicBezTo>
                  <a:pt x="2" y="68"/>
                  <a:pt x="2" y="68"/>
                  <a:pt x="2" y="68"/>
                </a:cubicBezTo>
                <a:cubicBezTo>
                  <a:pt x="6" y="68"/>
                  <a:pt x="6" y="68"/>
                  <a:pt x="6" y="68"/>
                </a:cubicBezTo>
                <a:cubicBezTo>
                  <a:pt x="8" y="69"/>
                  <a:pt x="8" y="69"/>
                  <a:pt x="8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9" y="70"/>
                  <a:pt x="9" y="70"/>
                  <a:pt x="9" y="70"/>
                </a:cubicBezTo>
                <a:cubicBezTo>
                  <a:pt x="11" y="69"/>
                  <a:pt x="11" y="69"/>
                  <a:pt x="11" y="69"/>
                </a:cubicBezTo>
                <a:cubicBezTo>
                  <a:pt x="11" y="69"/>
                  <a:pt x="14" y="70"/>
                  <a:pt x="15" y="70"/>
                </a:cubicBezTo>
                <a:cubicBezTo>
                  <a:pt x="15" y="70"/>
                  <a:pt x="18" y="67"/>
                  <a:pt x="18" y="67"/>
                </a:cubicBezTo>
                <a:cubicBezTo>
                  <a:pt x="22" y="63"/>
                  <a:pt x="22" y="63"/>
                  <a:pt x="22" y="63"/>
                </a:cubicBezTo>
                <a:cubicBezTo>
                  <a:pt x="25" y="62"/>
                  <a:pt x="25" y="62"/>
                  <a:pt x="25" y="62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1"/>
                  <a:pt x="24" y="61"/>
                  <a:pt x="24" y="61"/>
                </a:cubicBezTo>
                <a:cubicBezTo>
                  <a:pt x="33" y="57"/>
                  <a:pt x="33" y="57"/>
                  <a:pt x="33" y="57"/>
                </a:cubicBezTo>
                <a:cubicBezTo>
                  <a:pt x="37" y="59"/>
                  <a:pt x="37" y="59"/>
                  <a:pt x="37" y="59"/>
                </a:cubicBezTo>
                <a:cubicBezTo>
                  <a:pt x="39" y="62"/>
                  <a:pt x="39" y="62"/>
                  <a:pt x="39" y="62"/>
                </a:cubicBezTo>
                <a:cubicBezTo>
                  <a:pt x="40" y="64"/>
                  <a:pt x="40" y="64"/>
                  <a:pt x="40" y="64"/>
                </a:cubicBezTo>
                <a:cubicBezTo>
                  <a:pt x="43" y="62"/>
                  <a:pt x="43" y="62"/>
                  <a:pt x="43" y="62"/>
                </a:cubicBezTo>
                <a:cubicBezTo>
                  <a:pt x="43" y="59"/>
                  <a:pt x="43" y="59"/>
                  <a:pt x="43" y="59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49"/>
                  <a:pt x="40" y="49"/>
                  <a:pt x="40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39" y="44"/>
                  <a:pt x="39" y="44"/>
                  <a:pt x="39" y="44"/>
                </a:cubicBezTo>
                <a:cubicBezTo>
                  <a:pt x="38" y="42"/>
                  <a:pt x="38" y="42"/>
                  <a:pt x="38" y="42"/>
                </a:cubicBezTo>
                <a:cubicBezTo>
                  <a:pt x="38" y="42"/>
                  <a:pt x="33" y="41"/>
                  <a:pt x="33" y="41"/>
                </a:cubicBezTo>
                <a:cubicBezTo>
                  <a:pt x="32" y="41"/>
                  <a:pt x="28" y="39"/>
                  <a:pt x="28" y="39"/>
                </a:cubicBezTo>
                <a:cubicBezTo>
                  <a:pt x="26" y="34"/>
                  <a:pt x="26" y="34"/>
                  <a:pt x="26" y="34"/>
                </a:cubicBezTo>
                <a:cubicBezTo>
                  <a:pt x="24" y="26"/>
                  <a:pt x="24" y="26"/>
                  <a:pt x="24" y="26"/>
                </a:cubicBezTo>
                <a:cubicBezTo>
                  <a:pt x="26" y="23"/>
                  <a:pt x="26" y="23"/>
                  <a:pt x="26" y="23"/>
                </a:cubicBezTo>
                <a:cubicBezTo>
                  <a:pt x="25" y="16"/>
                  <a:pt x="25" y="16"/>
                  <a:pt x="25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17"/>
                  <a:pt x="36" y="17"/>
                  <a:pt x="36" y="17"/>
                </a:cubicBezTo>
                <a:cubicBezTo>
                  <a:pt x="37" y="15"/>
                  <a:pt x="37" y="15"/>
                  <a:pt x="37" y="15"/>
                </a:cubicBezTo>
                <a:cubicBezTo>
                  <a:pt x="38" y="16"/>
                  <a:pt x="38" y="16"/>
                  <a:pt x="38" y="16"/>
                </a:cubicBezTo>
                <a:cubicBezTo>
                  <a:pt x="37" y="10"/>
                  <a:pt x="37" y="10"/>
                  <a:pt x="37" y="10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2"/>
                  <a:pt x="39" y="2"/>
                  <a:pt x="39" y="2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5"/>
                  <a:pt x="27" y="5"/>
                  <a:pt x="27" y="5"/>
                </a:cubicBezTo>
                <a:lnTo>
                  <a:pt x="27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8" name="Freeform 382"/>
          <p:cNvSpPr>
            <a:spLocks/>
          </p:cNvSpPr>
          <p:nvPr/>
        </p:nvSpPr>
        <p:spPr bwMode="auto">
          <a:xfrm>
            <a:off x="4379913" y="4275138"/>
            <a:ext cx="187325" cy="141287"/>
          </a:xfrm>
          <a:custGeom>
            <a:avLst/>
            <a:gdLst>
              <a:gd name="T0" fmla="*/ 2147483646 w 144"/>
              <a:gd name="T1" fmla="*/ 2147483646 h 109"/>
              <a:gd name="T2" fmla="*/ 2147483646 w 144"/>
              <a:gd name="T3" fmla="*/ 2147483646 h 109"/>
              <a:gd name="T4" fmla="*/ 2147483646 w 144"/>
              <a:gd name="T5" fmla="*/ 2147483646 h 109"/>
              <a:gd name="T6" fmla="*/ 2147483646 w 144"/>
              <a:gd name="T7" fmla="*/ 2147483646 h 109"/>
              <a:gd name="T8" fmla="*/ 2147483646 w 144"/>
              <a:gd name="T9" fmla="*/ 2147483646 h 109"/>
              <a:gd name="T10" fmla="*/ 2147483646 w 144"/>
              <a:gd name="T11" fmla="*/ 2147483646 h 109"/>
              <a:gd name="T12" fmla="*/ 2147483646 w 144"/>
              <a:gd name="T13" fmla="*/ 0 h 109"/>
              <a:gd name="T14" fmla="*/ 2147483646 w 144"/>
              <a:gd name="T15" fmla="*/ 0 h 109"/>
              <a:gd name="T16" fmla="*/ 2147483646 w 144"/>
              <a:gd name="T17" fmla="*/ 2147483646 h 109"/>
              <a:gd name="T18" fmla="*/ 2147483646 w 144"/>
              <a:gd name="T19" fmla="*/ 2147483646 h 109"/>
              <a:gd name="T20" fmla="*/ 2147483646 w 144"/>
              <a:gd name="T21" fmla="*/ 2147483646 h 109"/>
              <a:gd name="T22" fmla="*/ 0 w 144"/>
              <a:gd name="T23" fmla="*/ 2147483646 h 109"/>
              <a:gd name="T24" fmla="*/ 0 w 144"/>
              <a:gd name="T25" fmla="*/ 2147483646 h 109"/>
              <a:gd name="T26" fmla="*/ 2147483646 w 144"/>
              <a:gd name="T27" fmla="*/ 2147483646 h 109"/>
              <a:gd name="T28" fmla="*/ 2147483646 w 144"/>
              <a:gd name="T29" fmla="*/ 2147483646 h 109"/>
              <a:gd name="T30" fmla="*/ 2147483646 w 144"/>
              <a:gd name="T31" fmla="*/ 2147483646 h 109"/>
              <a:gd name="T32" fmla="*/ 2147483646 w 144"/>
              <a:gd name="T33" fmla="*/ 2147483646 h 109"/>
              <a:gd name="T34" fmla="*/ 2147483646 w 144"/>
              <a:gd name="T35" fmla="*/ 2147483646 h 109"/>
              <a:gd name="T36" fmla="*/ 2147483646 w 144"/>
              <a:gd name="T37" fmla="*/ 2147483646 h 109"/>
              <a:gd name="T38" fmla="*/ 2147483646 w 144"/>
              <a:gd name="T39" fmla="*/ 2147483646 h 10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4" h="109">
                <a:moveTo>
                  <a:pt x="114" y="79"/>
                </a:moveTo>
                <a:lnTo>
                  <a:pt x="120" y="79"/>
                </a:lnTo>
                <a:lnTo>
                  <a:pt x="138" y="55"/>
                </a:lnTo>
                <a:lnTo>
                  <a:pt x="144" y="49"/>
                </a:lnTo>
                <a:lnTo>
                  <a:pt x="132" y="49"/>
                </a:lnTo>
                <a:lnTo>
                  <a:pt x="108" y="25"/>
                </a:lnTo>
                <a:lnTo>
                  <a:pt x="96" y="0"/>
                </a:lnTo>
                <a:lnTo>
                  <a:pt x="90" y="0"/>
                </a:lnTo>
                <a:lnTo>
                  <a:pt x="54" y="19"/>
                </a:lnTo>
                <a:lnTo>
                  <a:pt x="24" y="43"/>
                </a:lnTo>
                <a:lnTo>
                  <a:pt x="6" y="67"/>
                </a:lnTo>
                <a:lnTo>
                  <a:pt x="0" y="85"/>
                </a:lnTo>
                <a:lnTo>
                  <a:pt x="0" y="97"/>
                </a:lnTo>
                <a:lnTo>
                  <a:pt x="6" y="109"/>
                </a:lnTo>
                <a:lnTo>
                  <a:pt x="36" y="103"/>
                </a:lnTo>
                <a:lnTo>
                  <a:pt x="36" y="109"/>
                </a:lnTo>
                <a:lnTo>
                  <a:pt x="42" y="85"/>
                </a:lnTo>
                <a:lnTo>
                  <a:pt x="72" y="85"/>
                </a:lnTo>
                <a:lnTo>
                  <a:pt x="96" y="85"/>
                </a:lnTo>
                <a:lnTo>
                  <a:pt x="114" y="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09" name="Freeform 383"/>
          <p:cNvSpPr>
            <a:spLocks/>
          </p:cNvSpPr>
          <p:nvPr/>
        </p:nvSpPr>
        <p:spPr bwMode="auto">
          <a:xfrm>
            <a:off x="4379913" y="4275138"/>
            <a:ext cx="187325" cy="141287"/>
          </a:xfrm>
          <a:custGeom>
            <a:avLst/>
            <a:gdLst>
              <a:gd name="T0" fmla="*/ 2147483646 w 144"/>
              <a:gd name="T1" fmla="*/ 2147483646 h 109"/>
              <a:gd name="T2" fmla="*/ 2147483646 w 144"/>
              <a:gd name="T3" fmla="*/ 2147483646 h 109"/>
              <a:gd name="T4" fmla="*/ 2147483646 w 144"/>
              <a:gd name="T5" fmla="*/ 2147483646 h 109"/>
              <a:gd name="T6" fmla="*/ 2147483646 w 144"/>
              <a:gd name="T7" fmla="*/ 2147483646 h 109"/>
              <a:gd name="T8" fmla="*/ 2147483646 w 144"/>
              <a:gd name="T9" fmla="*/ 2147483646 h 109"/>
              <a:gd name="T10" fmla="*/ 2147483646 w 144"/>
              <a:gd name="T11" fmla="*/ 2147483646 h 109"/>
              <a:gd name="T12" fmla="*/ 2147483646 w 144"/>
              <a:gd name="T13" fmla="*/ 0 h 109"/>
              <a:gd name="T14" fmla="*/ 2147483646 w 144"/>
              <a:gd name="T15" fmla="*/ 0 h 109"/>
              <a:gd name="T16" fmla="*/ 2147483646 w 144"/>
              <a:gd name="T17" fmla="*/ 2147483646 h 109"/>
              <a:gd name="T18" fmla="*/ 2147483646 w 144"/>
              <a:gd name="T19" fmla="*/ 2147483646 h 109"/>
              <a:gd name="T20" fmla="*/ 2147483646 w 144"/>
              <a:gd name="T21" fmla="*/ 2147483646 h 109"/>
              <a:gd name="T22" fmla="*/ 0 w 144"/>
              <a:gd name="T23" fmla="*/ 2147483646 h 109"/>
              <a:gd name="T24" fmla="*/ 0 w 144"/>
              <a:gd name="T25" fmla="*/ 2147483646 h 109"/>
              <a:gd name="T26" fmla="*/ 2147483646 w 144"/>
              <a:gd name="T27" fmla="*/ 2147483646 h 109"/>
              <a:gd name="T28" fmla="*/ 2147483646 w 144"/>
              <a:gd name="T29" fmla="*/ 2147483646 h 109"/>
              <a:gd name="T30" fmla="*/ 2147483646 w 144"/>
              <a:gd name="T31" fmla="*/ 2147483646 h 109"/>
              <a:gd name="T32" fmla="*/ 2147483646 w 144"/>
              <a:gd name="T33" fmla="*/ 2147483646 h 109"/>
              <a:gd name="T34" fmla="*/ 2147483646 w 144"/>
              <a:gd name="T35" fmla="*/ 2147483646 h 109"/>
              <a:gd name="T36" fmla="*/ 2147483646 w 144"/>
              <a:gd name="T37" fmla="*/ 2147483646 h 10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4" h="109">
                <a:moveTo>
                  <a:pt x="114" y="79"/>
                </a:moveTo>
                <a:lnTo>
                  <a:pt x="120" y="79"/>
                </a:lnTo>
                <a:lnTo>
                  <a:pt x="138" y="55"/>
                </a:lnTo>
                <a:lnTo>
                  <a:pt x="144" y="49"/>
                </a:lnTo>
                <a:lnTo>
                  <a:pt x="132" y="49"/>
                </a:lnTo>
                <a:lnTo>
                  <a:pt x="108" y="25"/>
                </a:lnTo>
                <a:lnTo>
                  <a:pt x="96" y="0"/>
                </a:lnTo>
                <a:lnTo>
                  <a:pt x="90" y="0"/>
                </a:lnTo>
                <a:lnTo>
                  <a:pt x="54" y="19"/>
                </a:lnTo>
                <a:lnTo>
                  <a:pt x="24" y="43"/>
                </a:lnTo>
                <a:lnTo>
                  <a:pt x="6" y="67"/>
                </a:lnTo>
                <a:lnTo>
                  <a:pt x="0" y="85"/>
                </a:lnTo>
                <a:lnTo>
                  <a:pt x="0" y="97"/>
                </a:lnTo>
                <a:lnTo>
                  <a:pt x="6" y="109"/>
                </a:lnTo>
                <a:lnTo>
                  <a:pt x="36" y="103"/>
                </a:lnTo>
                <a:lnTo>
                  <a:pt x="36" y="109"/>
                </a:lnTo>
                <a:lnTo>
                  <a:pt x="42" y="85"/>
                </a:lnTo>
                <a:lnTo>
                  <a:pt x="72" y="85"/>
                </a:lnTo>
                <a:lnTo>
                  <a:pt x="96" y="85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0" name="Freeform 384"/>
          <p:cNvSpPr>
            <a:spLocks/>
          </p:cNvSpPr>
          <p:nvPr/>
        </p:nvSpPr>
        <p:spPr bwMode="auto">
          <a:xfrm>
            <a:off x="4503738" y="4378325"/>
            <a:ext cx="23812" cy="6350"/>
          </a:xfrm>
          <a:custGeom>
            <a:avLst/>
            <a:gdLst>
              <a:gd name="T0" fmla="*/ 0 w 18"/>
              <a:gd name="T1" fmla="*/ 2147483646 h 6"/>
              <a:gd name="T2" fmla="*/ 2147483646 w 18"/>
              <a:gd name="T3" fmla="*/ 2147483646 h 6"/>
              <a:gd name="T4" fmla="*/ 2147483646 w 18"/>
              <a:gd name="T5" fmla="*/ 0 h 6"/>
              <a:gd name="T6" fmla="*/ 0 w 18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" h="6">
                <a:moveTo>
                  <a:pt x="0" y="6"/>
                </a:moveTo>
                <a:lnTo>
                  <a:pt x="6" y="6"/>
                </a:lnTo>
                <a:lnTo>
                  <a:pt x="18" y="0"/>
                </a:lnTo>
                <a:lnTo>
                  <a:pt x="0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1" name="Freeform 385"/>
          <p:cNvSpPr>
            <a:spLocks/>
          </p:cNvSpPr>
          <p:nvPr/>
        </p:nvSpPr>
        <p:spPr bwMode="auto">
          <a:xfrm>
            <a:off x="4503738" y="4378325"/>
            <a:ext cx="23812" cy="6350"/>
          </a:xfrm>
          <a:custGeom>
            <a:avLst/>
            <a:gdLst>
              <a:gd name="T0" fmla="*/ 0 w 18"/>
              <a:gd name="T1" fmla="*/ 2147483646 h 6"/>
              <a:gd name="T2" fmla="*/ 2147483646 w 18"/>
              <a:gd name="T3" fmla="*/ 2147483646 h 6"/>
              <a:gd name="T4" fmla="*/ 2147483646 w 18"/>
              <a:gd name="T5" fmla="*/ 0 h 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" h="6">
                <a:moveTo>
                  <a:pt x="0" y="6"/>
                </a:moveTo>
                <a:lnTo>
                  <a:pt x="6" y="6"/>
                </a:lnTo>
                <a:lnTo>
                  <a:pt x="18" y="0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2" name="Freeform 386"/>
          <p:cNvSpPr>
            <a:spLocks/>
          </p:cNvSpPr>
          <p:nvPr/>
        </p:nvSpPr>
        <p:spPr bwMode="auto">
          <a:xfrm>
            <a:off x="4425950" y="4384675"/>
            <a:ext cx="101600" cy="131763"/>
          </a:xfrm>
          <a:custGeom>
            <a:avLst/>
            <a:gdLst>
              <a:gd name="T0" fmla="*/ 2147483646 w 78"/>
              <a:gd name="T1" fmla="*/ 2147483646 h 102"/>
              <a:gd name="T2" fmla="*/ 2147483646 w 78"/>
              <a:gd name="T3" fmla="*/ 0 h 102"/>
              <a:gd name="T4" fmla="*/ 2147483646 w 78"/>
              <a:gd name="T5" fmla="*/ 0 h 102"/>
              <a:gd name="T6" fmla="*/ 2147483646 w 78"/>
              <a:gd name="T7" fmla="*/ 0 h 102"/>
              <a:gd name="T8" fmla="*/ 0 w 78"/>
              <a:gd name="T9" fmla="*/ 2147483646 h 102"/>
              <a:gd name="T10" fmla="*/ 2147483646 w 78"/>
              <a:gd name="T11" fmla="*/ 2147483646 h 102"/>
              <a:gd name="T12" fmla="*/ 0 w 78"/>
              <a:gd name="T13" fmla="*/ 2147483646 h 102"/>
              <a:gd name="T14" fmla="*/ 0 w 78"/>
              <a:gd name="T15" fmla="*/ 2147483646 h 102"/>
              <a:gd name="T16" fmla="*/ 2147483646 w 78"/>
              <a:gd name="T17" fmla="*/ 2147483646 h 102"/>
              <a:gd name="T18" fmla="*/ 2147483646 w 78"/>
              <a:gd name="T19" fmla="*/ 2147483646 h 102"/>
              <a:gd name="T20" fmla="*/ 2147483646 w 78"/>
              <a:gd name="T21" fmla="*/ 2147483646 h 102"/>
              <a:gd name="T22" fmla="*/ 2147483646 w 78"/>
              <a:gd name="T23" fmla="*/ 2147483646 h 102"/>
              <a:gd name="T24" fmla="*/ 2147483646 w 78"/>
              <a:gd name="T25" fmla="*/ 2147483646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8" h="102">
                <a:moveTo>
                  <a:pt x="60" y="6"/>
                </a:moveTo>
                <a:lnTo>
                  <a:pt x="60" y="0"/>
                </a:lnTo>
                <a:lnTo>
                  <a:pt x="36" y="0"/>
                </a:lnTo>
                <a:lnTo>
                  <a:pt x="6" y="0"/>
                </a:lnTo>
                <a:lnTo>
                  <a:pt x="0" y="24"/>
                </a:lnTo>
                <a:lnTo>
                  <a:pt x="12" y="42"/>
                </a:lnTo>
                <a:lnTo>
                  <a:pt x="0" y="66"/>
                </a:lnTo>
                <a:lnTo>
                  <a:pt x="0" y="84"/>
                </a:lnTo>
                <a:lnTo>
                  <a:pt x="6" y="102"/>
                </a:lnTo>
                <a:lnTo>
                  <a:pt x="36" y="102"/>
                </a:lnTo>
                <a:lnTo>
                  <a:pt x="78" y="90"/>
                </a:lnTo>
                <a:lnTo>
                  <a:pt x="60" y="36"/>
                </a:lnTo>
                <a:lnTo>
                  <a:pt x="60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3" name="Freeform 387"/>
          <p:cNvSpPr>
            <a:spLocks/>
          </p:cNvSpPr>
          <p:nvPr/>
        </p:nvSpPr>
        <p:spPr bwMode="auto">
          <a:xfrm>
            <a:off x="4576763" y="4283075"/>
            <a:ext cx="296862" cy="266700"/>
          </a:xfrm>
          <a:custGeom>
            <a:avLst/>
            <a:gdLst>
              <a:gd name="T0" fmla="*/ 2147483646 w 228"/>
              <a:gd name="T1" fmla="*/ 2147483646 h 205"/>
              <a:gd name="T2" fmla="*/ 2147483646 w 228"/>
              <a:gd name="T3" fmla="*/ 2147483646 h 205"/>
              <a:gd name="T4" fmla="*/ 2147483646 w 228"/>
              <a:gd name="T5" fmla="*/ 2147483646 h 205"/>
              <a:gd name="T6" fmla="*/ 2147483646 w 228"/>
              <a:gd name="T7" fmla="*/ 2147483646 h 205"/>
              <a:gd name="T8" fmla="*/ 2147483646 w 228"/>
              <a:gd name="T9" fmla="*/ 2147483646 h 205"/>
              <a:gd name="T10" fmla="*/ 2147483646 w 228"/>
              <a:gd name="T11" fmla="*/ 2147483646 h 205"/>
              <a:gd name="T12" fmla="*/ 2147483646 w 228"/>
              <a:gd name="T13" fmla="*/ 2147483646 h 205"/>
              <a:gd name="T14" fmla="*/ 2147483646 w 228"/>
              <a:gd name="T15" fmla="*/ 2147483646 h 205"/>
              <a:gd name="T16" fmla="*/ 2147483646 w 228"/>
              <a:gd name="T17" fmla="*/ 2147483646 h 205"/>
              <a:gd name="T18" fmla="*/ 2147483646 w 228"/>
              <a:gd name="T19" fmla="*/ 0 h 205"/>
              <a:gd name="T20" fmla="*/ 2147483646 w 228"/>
              <a:gd name="T21" fmla="*/ 2147483646 h 205"/>
              <a:gd name="T22" fmla="*/ 2147483646 w 228"/>
              <a:gd name="T23" fmla="*/ 2147483646 h 205"/>
              <a:gd name="T24" fmla="*/ 2147483646 w 228"/>
              <a:gd name="T25" fmla="*/ 2147483646 h 205"/>
              <a:gd name="T26" fmla="*/ 2147483646 w 228"/>
              <a:gd name="T27" fmla="*/ 2147483646 h 205"/>
              <a:gd name="T28" fmla="*/ 2147483646 w 228"/>
              <a:gd name="T29" fmla="*/ 2147483646 h 205"/>
              <a:gd name="T30" fmla="*/ 2147483646 w 228"/>
              <a:gd name="T31" fmla="*/ 2147483646 h 205"/>
              <a:gd name="T32" fmla="*/ 2147483646 w 228"/>
              <a:gd name="T33" fmla="*/ 2147483646 h 205"/>
              <a:gd name="T34" fmla="*/ 2147483646 w 228"/>
              <a:gd name="T35" fmla="*/ 2147483646 h 205"/>
              <a:gd name="T36" fmla="*/ 2147483646 w 228"/>
              <a:gd name="T37" fmla="*/ 2147483646 h 205"/>
              <a:gd name="T38" fmla="*/ 0 w 228"/>
              <a:gd name="T39" fmla="*/ 2147483646 h 205"/>
              <a:gd name="T40" fmla="*/ 0 w 228"/>
              <a:gd name="T41" fmla="*/ 2147483646 h 205"/>
              <a:gd name="T42" fmla="*/ 2147483646 w 228"/>
              <a:gd name="T43" fmla="*/ 2147483646 h 205"/>
              <a:gd name="T44" fmla="*/ 2147483646 w 228"/>
              <a:gd name="T45" fmla="*/ 2147483646 h 205"/>
              <a:gd name="T46" fmla="*/ 2147483646 w 228"/>
              <a:gd name="T47" fmla="*/ 2147483646 h 205"/>
              <a:gd name="T48" fmla="*/ 2147483646 w 228"/>
              <a:gd name="T49" fmla="*/ 2147483646 h 205"/>
              <a:gd name="T50" fmla="*/ 2147483646 w 228"/>
              <a:gd name="T51" fmla="*/ 2147483646 h 205"/>
              <a:gd name="T52" fmla="*/ 2147483646 w 228"/>
              <a:gd name="T53" fmla="*/ 2147483646 h 20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28" h="205">
                <a:moveTo>
                  <a:pt x="120" y="151"/>
                </a:moveTo>
                <a:lnTo>
                  <a:pt x="150" y="163"/>
                </a:lnTo>
                <a:lnTo>
                  <a:pt x="180" y="121"/>
                </a:lnTo>
                <a:lnTo>
                  <a:pt x="198" y="73"/>
                </a:lnTo>
                <a:lnTo>
                  <a:pt x="204" y="55"/>
                </a:lnTo>
                <a:lnTo>
                  <a:pt x="222" y="49"/>
                </a:lnTo>
                <a:lnTo>
                  <a:pt x="228" y="31"/>
                </a:lnTo>
                <a:lnTo>
                  <a:pt x="210" y="25"/>
                </a:lnTo>
                <a:lnTo>
                  <a:pt x="198" y="7"/>
                </a:lnTo>
                <a:lnTo>
                  <a:pt x="204" y="0"/>
                </a:lnTo>
                <a:lnTo>
                  <a:pt x="174" y="25"/>
                </a:lnTo>
                <a:lnTo>
                  <a:pt x="144" y="31"/>
                </a:lnTo>
                <a:lnTo>
                  <a:pt x="108" y="31"/>
                </a:lnTo>
                <a:lnTo>
                  <a:pt x="84" y="43"/>
                </a:lnTo>
                <a:lnTo>
                  <a:pt x="48" y="31"/>
                </a:lnTo>
                <a:lnTo>
                  <a:pt x="24" y="31"/>
                </a:lnTo>
                <a:lnTo>
                  <a:pt x="12" y="49"/>
                </a:lnTo>
                <a:lnTo>
                  <a:pt x="12" y="67"/>
                </a:lnTo>
                <a:lnTo>
                  <a:pt x="12" y="91"/>
                </a:lnTo>
                <a:lnTo>
                  <a:pt x="0" y="133"/>
                </a:lnTo>
                <a:lnTo>
                  <a:pt x="0" y="163"/>
                </a:lnTo>
                <a:lnTo>
                  <a:pt x="24" y="163"/>
                </a:lnTo>
                <a:lnTo>
                  <a:pt x="48" y="193"/>
                </a:lnTo>
                <a:lnTo>
                  <a:pt x="72" y="199"/>
                </a:lnTo>
                <a:lnTo>
                  <a:pt x="96" y="205"/>
                </a:lnTo>
                <a:lnTo>
                  <a:pt x="102" y="175"/>
                </a:lnTo>
                <a:lnTo>
                  <a:pt x="120" y="15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4" name="Freeform 388"/>
          <p:cNvSpPr>
            <a:spLocks/>
          </p:cNvSpPr>
          <p:nvPr/>
        </p:nvSpPr>
        <p:spPr bwMode="auto">
          <a:xfrm>
            <a:off x="4865688" y="4384675"/>
            <a:ext cx="320675" cy="187325"/>
          </a:xfrm>
          <a:custGeom>
            <a:avLst/>
            <a:gdLst>
              <a:gd name="T0" fmla="*/ 2147483646 w 246"/>
              <a:gd name="T1" fmla="*/ 2147483646 h 144"/>
              <a:gd name="T2" fmla="*/ 2147483646 w 246"/>
              <a:gd name="T3" fmla="*/ 2147483646 h 144"/>
              <a:gd name="T4" fmla="*/ 2147483646 w 246"/>
              <a:gd name="T5" fmla="*/ 2147483646 h 144"/>
              <a:gd name="T6" fmla="*/ 2147483646 w 246"/>
              <a:gd name="T7" fmla="*/ 2147483646 h 144"/>
              <a:gd name="T8" fmla="*/ 0 w 246"/>
              <a:gd name="T9" fmla="*/ 2147483646 h 144"/>
              <a:gd name="T10" fmla="*/ 2147483646 w 246"/>
              <a:gd name="T11" fmla="*/ 2147483646 h 144"/>
              <a:gd name="T12" fmla="*/ 2147483646 w 246"/>
              <a:gd name="T13" fmla="*/ 2147483646 h 144"/>
              <a:gd name="T14" fmla="*/ 2147483646 w 246"/>
              <a:gd name="T15" fmla="*/ 2147483646 h 144"/>
              <a:gd name="T16" fmla="*/ 2147483646 w 246"/>
              <a:gd name="T17" fmla="*/ 2147483646 h 144"/>
              <a:gd name="T18" fmla="*/ 2147483646 w 246"/>
              <a:gd name="T19" fmla="*/ 2147483646 h 144"/>
              <a:gd name="T20" fmla="*/ 2147483646 w 246"/>
              <a:gd name="T21" fmla="*/ 2147483646 h 144"/>
              <a:gd name="T22" fmla="*/ 2147483646 w 246"/>
              <a:gd name="T23" fmla="*/ 2147483646 h 144"/>
              <a:gd name="T24" fmla="*/ 2147483646 w 246"/>
              <a:gd name="T25" fmla="*/ 2147483646 h 144"/>
              <a:gd name="T26" fmla="*/ 2147483646 w 246"/>
              <a:gd name="T27" fmla="*/ 2147483646 h 144"/>
              <a:gd name="T28" fmla="*/ 2147483646 w 246"/>
              <a:gd name="T29" fmla="*/ 2147483646 h 144"/>
              <a:gd name="T30" fmla="*/ 2147483646 w 246"/>
              <a:gd name="T31" fmla="*/ 2147483646 h 144"/>
              <a:gd name="T32" fmla="*/ 2147483646 w 246"/>
              <a:gd name="T33" fmla="*/ 2147483646 h 144"/>
              <a:gd name="T34" fmla="*/ 2147483646 w 246"/>
              <a:gd name="T35" fmla="*/ 2147483646 h 144"/>
              <a:gd name="T36" fmla="*/ 2147483646 w 246"/>
              <a:gd name="T37" fmla="*/ 2147483646 h 144"/>
              <a:gd name="T38" fmla="*/ 2147483646 w 246"/>
              <a:gd name="T39" fmla="*/ 0 h 144"/>
              <a:gd name="T40" fmla="*/ 2147483646 w 246"/>
              <a:gd name="T41" fmla="*/ 2147483646 h 144"/>
              <a:gd name="T42" fmla="*/ 2147483646 w 246"/>
              <a:gd name="T43" fmla="*/ 2147483646 h 1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" h="144">
                <a:moveTo>
                  <a:pt x="78" y="36"/>
                </a:moveTo>
                <a:lnTo>
                  <a:pt x="72" y="48"/>
                </a:lnTo>
                <a:lnTo>
                  <a:pt x="36" y="60"/>
                </a:lnTo>
                <a:lnTo>
                  <a:pt x="12" y="66"/>
                </a:lnTo>
                <a:lnTo>
                  <a:pt x="0" y="102"/>
                </a:lnTo>
                <a:lnTo>
                  <a:pt x="12" y="132"/>
                </a:lnTo>
                <a:lnTo>
                  <a:pt x="18" y="144"/>
                </a:lnTo>
                <a:lnTo>
                  <a:pt x="42" y="132"/>
                </a:lnTo>
                <a:lnTo>
                  <a:pt x="66" y="132"/>
                </a:lnTo>
                <a:lnTo>
                  <a:pt x="78" y="138"/>
                </a:lnTo>
                <a:lnTo>
                  <a:pt x="78" y="114"/>
                </a:lnTo>
                <a:lnTo>
                  <a:pt x="114" y="108"/>
                </a:lnTo>
                <a:lnTo>
                  <a:pt x="144" y="120"/>
                </a:lnTo>
                <a:lnTo>
                  <a:pt x="198" y="108"/>
                </a:lnTo>
                <a:lnTo>
                  <a:pt x="246" y="102"/>
                </a:lnTo>
                <a:lnTo>
                  <a:pt x="210" y="66"/>
                </a:lnTo>
                <a:lnTo>
                  <a:pt x="186" y="54"/>
                </a:lnTo>
                <a:lnTo>
                  <a:pt x="168" y="24"/>
                </a:lnTo>
                <a:lnTo>
                  <a:pt x="156" y="0"/>
                </a:lnTo>
                <a:lnTo>
                  <a:pt x="108" y="30"/>
                </a:lnTo>
                <a:lnTo>
                  <a:pt x="78" y="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5" name="Freeform 389"/>
          <p:cNvSpPr>
            <a:spLocks/>
          </p:cNvSpPr>
          <p:nvPr/>
        </p:nvSpPr>
        <p:spPr bwMode="auto">
          <a:xfrm>
            <a:off x="4772025" y="4557713"/>
            <a:ext cx="195263" cy="233362"/>
          </a:xfrm>
          <a:custGeom>
            <a:avLst/>
            <a:gdLst>
              <a:gd name="T0" fmla="*/ 2147483646 w 150"/>
              <a:gd name="T1" fmla="*/ 2147483646 h 180"/>
              <a:gd name="T2" fmla="*/ 2147483646 w 150"/>
              <a:gd name="T3" fmla="*/ 2147483646 h 180"/>
              <a:gd name="T4" fmla="*/ 2147483646 w 150"/>
              <a:gd name="T5" fmla="*/ 2147483646 h 180"/>
              <a:gd name="T6" fmla="*/ 2147483646 w 150"/>
              <a:gd name="T7" fmla="*/ 2147483646 h 180"/>
              <a:gd name="T8" fmla="*/ 2147483646 w 150"/>
              <a:gd name="T9" fmla="*/ 2147483646 h 180"/>
              <a:gd name="T10" fmla="*/ 2147483646 w 150"/>
              <a:gd name="T11" fmla="*/ 0 h 180"/>
              <a:gd name="T12" fmla="*/ 2147483646 w 150"/>
              <a:gd name="T13" fmla="*/ 0 h 180"/>
              <a:gd name="T14" fmla="*/ 2147483646 w 150"/>
              <a:gd name="T15" fmla="*/ 2147483646 h 180"/>
              <a:gd name="T16" fmla="*/ 2147483646 w 150"/>
              <a:gd name="T17" fmla="*/ 2147483646 h 180"/>
              <a:gd name="T18" fmla="*/ 2147483646 w 150"/>
              <a:gd name="T19" fmla="*/ 2147483646 h 180"/>
              <a:gd name="T20" fmla="*/ 2147483646 w 150"/>
              <a:gd name="T21" fmla="*/ 2147483646 h 180"/>
              <a:gd name="T22" fmla="*/ 2147483646 w 150"/>
              <a:gd name="T23" fmla="*/ 2147483646 h 180"/>
              <a:gd name="T24" fmla="*/ 2147483646 w 150"/>
              <a:gd name="T25" fmla="*/ 2147483646 h 180"/>
              <a:gd name="T26" fmla="*/ 2147483646 w 150"/>
              <a:gd name="T27" fmla="*/ 2147483646 h 180"/>
              <a:gd name="T28" fmla="*/ 2147483646 w 150"/>
              <a:gd name="T29" fmla="*/ 2147483646 h 180"/>
              <a:gd name="T30" fmla="*/ 2147483646 w 150"/>
              <a:gd name="T31" fmla="*/ 2147483646 h 180"/>
              <a:gd name="T32" fmla="*/ 2147483646 w 150"/>
              <a:gd name="T33" fmla="*/ 2147483646 h 180"/>
              <a:gd name="T34" fmla="*/ 0 w 150"/>
              <a:gd name="T35" fmla="*/ 2147483646 h 180"/>
              <a:gd name="T36" fmla="*/ 2147483646 w 150"/>
              <a:gd name="T37" fmla="*/ 2147483646 h 180"/>
              <a:gd name="T38" fmla="*/ 2147483646 w 150"/>
              <a:gd name="T39" fmla="*/ 2147483646 h 180"/>
              <a:gd name="T40" fmla="*/ 2147483646 w 150"/>
              <a:gd name="T41" fmla="*/ 2147483646 h 180"/>
              <a:gd name="T42" fmla="*/ 2147483646 w 150"/>
              <a:gd name="T43" fmla="*/ 2147483646 h 1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50" h="180">
                <a:moveTo>
                  <a:pt x="66" y="162"/>
                </a:moveTo>
                <a:lnTo>
                  <a:pt x="90" y="144"/>
                </a:lnTo>
                <a:lnTo>
                  <a:pt x="114" y="96"/>
                </a:lnTo>
                <a:lnTo>
                  <a:pt x="132" y="78"/>
                </a:lnTo>
                <a:lnTo>
                  <a:pt x="150" y="6"/>
                </a:lnTo>
                <a:lnTo>
                  <a:pt x="138" y="0"/>
                </a:lnTo>
                <a:lnTo>
                  <a:pt x="114" y="0"/>
                </a:lnTo>
                <a:lnTo>
                  <a:pt x="90" y="12"/>
                </a:lnTo>
                <a:lnTo>
                  <a:pt x="72" y="18"/>
                </a:lnTo>
                <a:lnTo>
                  <a:pt x="60" y="30"/>
                </a:lnTo>
                <a:lnTo>
                  <a:pt x="48" y="36"/>
                </a:lnTo>
                <a:lnTo>
                  <a:pt x="48" y="48"/>
                </a:lnTo>
                <a:lnTo>
                  <a:pt x="60" y="54"/>
                </a:lnTo>
                <a:lnTo>
                  <a:pt x="54" y="84"/>
                </a:lnTo>
                <a:lnTo>
                  <a:pt x="48" y="114"/>
                </a:lnTo>
                <a:lnTo>
                  <a:pt x="30" y="114"/>
                </a:lnTo>
                <a:lnTo>
                  <a:pt x="12" y="126"/>
                </a:lnTo>
                <a:lnTo>
                  <a:pt x="0" y="138"/>
                </a:lnTo>
                <a:lnTo>
                  <a:pt x="18" y="156"/>
                </a:lnTo>
                <a:lnTo>
                  <a:pt x="24" y="180"/>
                </a:lnTo>
                <a:lnTo>
                  <a:pt x="42" y="162"/>
                </a:lnTo>
                <a:lnTo>
                  <a:pt x="66" y="16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6" name="Freeform 390"/>
          <p:cNvSpPr>
            <a:spLocks/>
          </p:cNvSpPr>
          <p:nvPr/>
        </p:nvSpPr>
        <p:spPr bwMode="auto">
          <a:xfrm>
            <a:off x="4732338" y="4605338"/>
            <a:ext cx="117475" cy="130175"/>
          </a:xfrm>
          <a:custGeom>
            <a:avLst/>
            <a:gdLst>
              <a:gd name="T0" fmla="*/ 2147483646 w 90"/>
              <a:gd name="T1" fmla="*/ 2147483646 h 102"/>
              <a:gd name="T2" fmla="*/ 2147483646 w 90"/>
              <a:gd name="T3" fmla="*/ 2147483646 h 102"/>
              <a:gd name="T4" fmla="*/ 2147483646 w 90"/>
              <a:gd name="T5" fmla="*/ 2147483646 h 102"/>
              <a:gd name="T6" fmla="*/ 2147483646 w 90"/>
              <a:gd name="T7" fmla="*/ 2147483646 h 102"/>
              <a:gd name="T8" fmla="*/ 2147483646 w 90"/>
              <a:gd name="T9" fmla="*/ 2147483646 h 102"/>
              <a:gd name="T10" fmla="*/ 2147483646 w 90"/>
              <a:gd name="T11" fmla="*/ 0 h 102"/>
              <a:gd name="T12" fmla="*/ 2147483646 w 90"/>
              <a:gd name="T13" fmla="*/ 0 h 102"/>
              <a:gd name="T14" fmla="*/ 0 w 90"/>
              <a:gd name="T15" fmla="*/ 0 h 102"/>
              <a:gd name="T16" fmla="*/ 0 w 90"/>
              <a:gd name="T17" fmla="*/ 2147483646 h 102"/>
              <a:gd name="T18" fmla="*/ 0 w 90"/>
              <a:gd name="T19" fmla="*/ 2147483646 h 102"/>
              <a:gd name="T20" fmla="*/ 2147483646 w 90"/>
              <a:gd name="T21" fmla="*/ 2147483646 h 102"/>
              <a:gd name="T22" fmla="*/ 2147483646 w 90"/>
              <a:gd name="T23" fmla="*/ 2147483646 h 102"/>
              <a:gd name="T24" fmla="*/ 2147483646 w 90"/>
              <a:gd name="T25" fmla="*/ 2147483646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0" h="102">
                <a:moveTo>
                  <a:pt x="60" y="78"/>
                </a:moveTo>
                <a:lnTo>
                  <a:pt x="78" y="78"/>
                </a:lnTo>
                <a:lnTo>
                  <a:pt x="84" y="48"/>
                </a:lnTo>
                <a:lnTo>
                  <a:pt x="90" y="18"/>
                </a:lnTo>
                <a:lnTo>
                  <a:pt x="78" y="12"/>
                </a:lnTo>
                <a:lnTo>
                  <a:pt x="78" y="0"/>
                </a:lnTo>
                <a:lnTo>
                  <a:pt x="48" y="0"/>
                </a:lnTo>
                <a:lnTo>
                  <a:pt x="0" y="0"/>
                </a:lnTo>
                <a:lnTo>
                  <a:pt x="0" y="18"/>
                </a:lnTo>
                <a:lnTo>
                  <a:pt x="0" y="54"/>
                </a:lnTo>
                <a:lnTo>
                  <a:pt x="30" y="102"/>
                </a:lnTo>
                <a:lnTo>
                  <a:pt x="42" y="90"/>
                </a:lnTo>
                <a:lnTo>
                  <a:pt x="60" y="7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7" name="Freeform 391"/>
          <p:cNvSpPr>
            <a:spLocks/>
          </p:cNvSpPr>
          <p:nvPr/>
        </p:nvSpPr>
        <p:spPr bwMode="auto">
          <a:xfrm>
            <a:off x="4700588" y="4346575"/>
            <a:ext cx="187325" cy="258763"/>
          </a:xfrm>
          <a:custGeom>
            <a:avLst/>
            <a:gdLst>
              <a:gd name="T0" fmla="*/ 2147483646 w 144"/>
              <a:gd name="T1" fmla="*/ 2147483646 h 198"/>
              <a:gd name="T2" fmla="*/ 2147483646 w 144"/>
              <a:gd name="T3" fmla="*/ 2147483646 h 198"/>
              <a:gd name="T4" fmla="*/ 2147483646 w 144"/>
              <a:gd name="T5" fmla="*/ 2147483646 h 198"/>
              <a:gd name="T6" fmla="*/ 2147483646 w 144"/>
              <a:gd name="T7" fmla="*/ 2147483646 h 198"/>
              <a:gd name="T8" fmla="*/ 2147483646 w 144"/>
              <a:gd name="T9" fmla="*/ 2147483646 h 198"/>
              <a:gd name="T10" fmla="*/ 2147483646 w 144"/>
              <a:gd name="T11" fmla="*/ 2147483646 h 198"/>
              <a:gd name="T12" fmla="*/ 2147483646 w 144"/>
              <a:gd name="T13" fmla="*/ 2147483646 h 198"/>
              <a:gd name="T14" fmla="*/ 2147483646 w 144"/>
              <a:gd name="T15" fmla="*/ 2147483646 h 198"/>
              <a:gd name="T16" fmla="*/ 2147483646 w 144"/>
              <a:gd name="T17" fmla="*/ 0 h 198"/>
              <a:gd name="T18" fmla="*/ 2147483646 w 144"/>
              <a:gd name="T19" fmla="*/ 0 h 198"/>
              <a:gd name="T20" fmla="*/ 2147483646 w 144"/>
              <a:gd name="T21" fmla="*/ 2147483646 h 198"/>
              <a:gd name="T22" fmla="*/ 2147483646 w 144"/>
              <a:gd name="T23" fmla="*/ 2147483646 h 198"/>
              <a:gd name="T24" fmla="*/ 2147483646 w 144"/>
              <a:gd name="T25" fmla="*/ 2147483646 h 198"/>
              <a:gd name="T26" fmla="*/ 2147483646 w 144"/>
              <a:gd name="T27" fmla="*/ 2147483646 h 198"/>
              <a:gd name="T28" fmla="*/ 2147483646 w 144"/>
              <a:gd name="T29" fmla="*/ 2147483646 h 198"/>
              <a:gd name="T30" fmla="*/ 2147483646 w 144"/>
              <a:gd name="T31" fmla="*/ 2147483646 h 198"/>
              <a:gd name="T32" fmla="*/ 0 w 144"/>
              <a:gd name="T33" fmla="*/ 2147483646 h 198"/>
              <a:gd name="T34" fmla="*/ 2147483646 w 144"/>
              <a:gd name="T35" fmla="*/ 2147483646 h 198"/>
              <a:gd name="T36" fmla="*/ 2147483646 w 144"/>
              <a:gd name="T37" fmla="*/ 2147483646 h 198"/>
              <a:gd name="T38" fmla="*/ 2147483646 w 144"/>
              <a:gd name="T39" fmla="*/ 2147483646 h 198"/>
              <a:gd name="T40" fmla="*/ 2147483646 w 144"/>
              <a:gd name="T41" fmla="*/ 2147483646 h 198"/>
              <a:gd name="T42" fmla="*/ 2147483646 w 144"/>
              <a:gd name="T43" fmla="*/ 2147483646 h 19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44" h="198">
                <a:moveTo>
                  <a:pt x="144" y="174"/>
                </a:moveTo>
                <a:lnTo>
                  <a:pt x="138" y="162"/>
                </a:lnTo>
                <a:lnTo>
                  <a:pt x="126" y="132"/>
                </a:lnTo>
                <a:lnTo>
                  <a:pt x="138" y="96"/>
                </a:lnTo>
                <a:lnTo>
                  <a:pt x="132" y="96"/>
                </a:lnTo>
                <a:lnTo>
                  <a:pt x="114" y="66"/>
                </a:lnTo>
                <a:lnTo>
                  <a:pt x="114" y="48"/>
                </a:lnTo>
                <a:lnTo>
                  <a:pt x="138" y="42"/>
                </a:lnTo>
                <a:lnTo>
                  <a:pt x="126" y="0"/>
                </a:lnTo>
                <a:lnTo>
                  <a:pt x="108" y="6"/>
                </a:lnTo>
                <a:lnTo>
                  <a:pt x="102" y="24"/>
                </a:lnTo>
                <a:lnTo>
                  <a:pt x="84" y="72"/>
                </a:lnTo>
                <a:lnTo>
                  <a:pt x="54" y="114"/>
                </a:lnTo>
                <a:lnTo>
                  <a:pt x="24" y="102"/>
                </a:lnTo>
                <a:lnTo>
                  <a:pt x="6" y="126"/>
                </a:lnTo>
                <a:lnTo>
                  <a:pt x="0" y="156"/>
                </a:lnTo>
                <a:lnTo>
                  <a:pt x="18" y="156"/>
                </a:lnTo>
                <a:lnTo>
                  <a:pt x="24" y="198"/>
                </a:lnTo>
                <a:lnTo>
                  <a:pt x="72" y="198"/>
                </a:lnTo>
                <a:lnTo>
                  <a:pt x="102" y="198"/>
                </a:lnTo>
                <a:lnTo>
                  <a:pt x="144" y="17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8" name="Freeform 392"/>
          <p:cNvSpPr>
            <a:spLocks/>
          </p:cNvSpPr>
          <p:nvPr/>
        </p:nvSpPr>
        <p:spPr bwMode="auto">
          <a:xfrm>
            <a:off x="4700588" y="4346575"/>
            <a:ext cx="187325" cy="258763"/>
          </a:xfrm>
          <a:custGeom>
            <a:avLst/>
            <a:gdLst>
              <a:gd name="T0" fmla="*/ 2147483646 w 144"/>
              <a:gd name="T1" fmla="*/ 2147483646 h 198"/>
              <a:gd name="T2" fmla="*/ 2147483646 w 144"/>
              <a:gd name="T3" fmla="*/ 2147483646 h 198"/>
              <a:gd name="T4" fmla="*/ 2147483646 w 144"/>
              <a:gd name="T5" fmla="*/ 2147483646 h 198"/>
              <a:gd name="T6" fmla="*/ 2147483646 w 144"/>
              <a:gd name="T7" fmla="*/ 2147483646 h 198"/>
              <a:gd name="T8" fmla="*/ 2147483646 w 144"/>
              <a:gd name="T9" fmla="*/ 2147483646 h 198"/>
              <a:gd name="T10" fmla="*/ 2147483646 w 144"/>
              <a:gd name="T11" fmla="*/ 2147483646 h 198"/>
              <a:gd name="T12" fmla="*/ 2147483646 w 144"/>
              <a:gd name="T13" fmla="*/ 2147483646 h 198"/>
              <a:gd name="T14" fmla="*/ 2147483646 w 144"/>
              <a:gd name="T15" fmla="*/ 2147483646 h 198"/>
              <a:gd name="T16" fmla="*/ 2147483646 w 144"/>
              <a:gd name="T17" fmla="*/ 0 h 198"/>
              <a:gd name="T18" fmla="*/ 2147483646 w 144"/>
              <a:gd name="T19" fmla="*/ 0 h 198"/>
              <a:gd name="T20" fmla="*/ 2147483646 w 144"/>
              <a:gd name="T21" fmla="*/ 2147483646 h 198"/>
              <a:gd name="T22" fmla="*/ 2147483646 w 144"/>
              <a:gd name="T23" fmla="*/ 2147483646 h 198"/>
              <a:gd name="T24" fmla="*/ 2147483646 w 144"/>
              <a:gd name="T25" fmla="*/ 2147483646 h 198"/>
              <a:gd name="T26" fmla="*/ 2147483646 w 144"/>
              <a:gd name="T27" fmla="*/ 2147483646 h 198"/>
              <a:gd name="T28" fmla="*/ 2147483646 w 144"/>
              <a:gd name="T29" fmla="*/ 2147483646 h 198"/>
              <a:gd name="T30" fmla="*/ 2147483646 w 144"/>
              <a:gd name="T31" fmla="*/ 2147483646 h 198"/>
              <a:gd name="T32" fmla="*/ 0 w 144"/>
              <a:gd name="T33" fmla="*/ 2147483646 h 198"/>
              <a:gd name="T34" fmla="*/ 2147483646 w 144"/>
              <a:gd name="T35" fmla="*/ 2147483646 h 198"/>
              <a:gd name="T36" fmla="*/ 2147483646 w 144"/>
              <a:gd name="T37" fmla="*/ 2147483646 h 198"/>
              <a:gd name="T38" fmla="*/ 2147483646 w 144"/>
              <a:gd name="T39" fmla="*/ 2147483646 h 198"/>
              <a:gd name="T40" fmla="*/ 2147483646 w 144"/>
              <a:gd name="T41" fmla="*/ 2147483646 h 19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" h="198">
                <a:moveTo>
                  <a:pt x="144" y="174"/>
                </a:moveTo>
                <a:lnTo>
                  <a:pt x="138" y="162"/>
                </a:lnTo>
                <a:lnTo>
                  <a:pt x="126" y="132"/>
                </a:lnTo>
                <a:lnTo>
                  <a:pt x="138" y="96"/>
                </a:lnTo>
                <a:lnTo>
                  <a:pt x="132" y="96"/>
                </a:lnTo>
                <a:lnTo>
                  <a:pt x="114" y="66"/>
                </a:lnTo>
                <a:lnTo>
                  <a:pt x="114" y="48"/>
                </a:lnTo>
                <a:lnTo>
                  <a:pt x="138" y="42"/>
                </a:lnTo>
                <a:lnTo>
                  <a:pt x="126" y="0"/>
                </a:lnTo>
                <a:lnTo>
                  <a:pt x="108" y="6"/>
                </a:lnTo>
                <a:lnTo>
                  <a:pt x="102" y="24"/>
                </a:lnTo>
                <a:lnTo>
                  <a:pt x="84" y="72"/>
                </a:lnTo>
                <a:lnTo>
                  <a:pt x="54" y="114"/>
                </a:lnTo>
                <a:lnTo>
                  <a:pt x="24" y="102"/>
                </a:lnTo>
                <a:lnTo>
                  <a:pt x="6" y="126"/>
                </a:lnTo>
                <a:lnTo>
                  <a:pt x="0" y="156"/>
                </a:lnTo>
                <a:lnTo>
                  <a:pt x="18" y="156"/>
                </a:lnTo>
                <a:lnTo>
                  <a:pt x="24" y="198"/>
                </a:lnTo>
                <a:lnTo>
                  <a:pt x="72" y="198"/>
                </a:lnTo>
                <a:lnTo>
                  <a:pt x="102" y="198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19" name="Freeform 393"/>
          <p:cNvSpPr>
            <a:spLocks/>
          </p:cNvSpPr>
          <p:nvPr/>
        </p:nvSpPr>
        <p:spPr bwMode="auto">
          <a:xfrm>
            <a:off x="4527550" y="4337050"/>
            <a:ext cx="63500" cy="157163"/>
          </a:xfrm>
          <a:custGeom>
            <a:avLst/>
            <a:gdLst>
              <a:gd name="T0" fmla="*/ 2147483646 w 48"/>
              <a:gd name="T1" fmla="*/ 2147483646 h 120"/>
              <a:gd name="T2" fmla="*/ 2147483646 w 48"/>
              <a:gd name="T3" fmla="*/ 2147483646 h 120"/>
              <a:gd name="T4" fmla="*/ 2147483646 w 48"/>
              <a:gd name="T5" fmla="*/ 2147483646 h 120"/>
              <a:gd name="T6" fmla="*/ 2147483646 w 48"/>
              <a:gd name="T7" fmla="*/ 2147483646 h 120"/>
              <a:gd name="T8" fmla="*/ 2147483646 w 48"/>
              <a:gd name="T9" fmla="*/ 0 h 120"/>
              <a:gd name="T10" fmla="*/ 2147483646 w 48"/>
              <a:gd name="T11" fmla="*/ 2147483646 h 120"/>
              <a:gd name="T12" fmla="*/ 2147483646 w 48"/>
              <a:gd name="T13" fmla="*/ 2147483646 h 120"/>
              <a:gd name="T14" fmla="*/ 0 w 48"/>
              <a:gd name="T15" fmla="*/ 2147483646 h 120"/>
              <a:gd name="T16" fmla="*/ 0 w 48"/>
              <a:gd name="T17" fmla="*/ 2147483646 h 120"/>
              <a:gd name="T18" fmla="*/ 2147483646 w 48"/>
              <a:gd name="T19" fmla="*/ 2147483646 h 120"/>
              <a:gd name="T20" fmla="*/ 2147483646 w 48"/>
              <a:gd name="T21" fmla="*/ 2147483646 h 120"/>
              <a:gd name="T22" fmla="*/ 2147483646 w 48"/>
              <a:gd name="T23" fmla="*/ 2147483646 h 120"/>
              <a:gd name="T24" fmla="*/ 2147483646 w 48"/>
              <a:gd name="T25" fmla="*/ 2147483646 h 120"/>
              <a:gd name="T26" fmla="*/ 2147483646 w 48"/>
              <a:gd name="T27" fmla="*/ 2147483646 h 120"/>
              <a:gd name="T28" fmla="*/ 2147483646 w 48"/>
              <a:gd name="T29" fmla="*/ 2147483646 h 1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" h="120">
                <a:moveTo>
                  <a:pt x="48" y="48"/>
                </a:moveTo>
                <a:lnTo>
                  <a:pt x="48" y="24"/>
                </a:lnTo>
                <a:lnTo>
                  <a:pt x="48" y="6"/>
                </a:lnTo>
                <a:lnTo>
                  <a:pt x="42" y="6"/>
                </a:lnTo>
                <a:lnTo>
                  <a:pt x="30" y="0"/>
                </a:lnTo>
                <a:lnTo>
                  <a:pt x="24" y="6"/>
                </a:lnTo>
                <a:lnTo>
                  <a:pt x="6" y="30"/>
                </a:lnTo>
                <a:lnTo>
                  <a:pt x="0" y="30"/>
                </a:lnTo>
                <a:lnTo>
                  <a:pt x="0" y="48"/>
                </a:lnTo>
                <a:lnTo>
                  <a:pt x="6" y="90"/>
                </a:lnTo>
                <a:lnTo>
                  <a:pt x="24" y="120"/>
                </a:lnTo>
                <a:lnTo>
                  <a:pt x="36" y="120"/>
                </a:lnTo>
                <a:lnTo>
                  <a:pt x="36" y="90"/>
                </a:lnTo>
                <a:lnTo>
                  <a:pt x="48" y="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0" name="Freeform 394"/>
          <p:cNvSpPr>
            <a:spLocks/>
          </p:cNvSpPr>
          <p:nvPr/>
        </p:nvSpPr>
        <p:spPr bwMode="auto">
          <a:xfrm>
            <a:off x="4503738" y="4378325"/>
            <a:ext cx="55562" cy="123825"/>
          </a:xfrm>
          <a:custGeom>
            <a:avLst/>
            <a:gdLst>
              <a:gd name="T0" fmla="*/ 2147483646 w 42"/>
              <a:gd name="T1" fmla="*/ 2147483646 h 96"/>
              <a:gd name="T2" fmla="*/ 2147483646 w 42"/>
              <a:gd name="T3" fmla="*/ 0 h 96"/>
              <a:gd name="T4" fmla="*/ 2147483646 w 42"/>
              <a:gd name="T5" fmla="*/ 2147483646 h 96"/>
              <a:gd name="T6" fmla="*/ 0 w 42"/>
              <a:gd name="T7" fmla="*/ 2147483646 h 96"/>
              <a:gd name="T8" fmla="*/ 0 w 42"/>
              <a:gd name="T9" fmla="*/ 2147483646 h 96"/>
              <a:gd name="T10" fmla="*/ 0 w 42"/>
              <a:gd name="T11" fmla="*/ 2147483646 h 96"/>
              <a:gd name="T12" fmla="*/ 2147483646 w 42"/>
              <a:gd name="T13" fmla="*/ 2147483646 h 96"/>
              <a:gd name="T14" fmla="*/ 2147483646 w 42"/>
              <a:gd name="T15" fmla="*/ 2147483646 h 96"/>
              <a:gd name="T16" fmla="*/ 2147483646 w 42"/>
              <a:gd name="T17" fmla="*/ 2147483646 h 96"/>
              <a:gd name="T18" fmla="*/ 2147483646 w 42"/>
              <a:gd name="T19" fmla="*/ 2147483646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2" h="96">
                <a:moveTo>
                  <a:pt x="18" y="18"/>
                </a:moveTo>
                <a:lnTo>
                  <a:pt x="18" y="0"/>
                </a:lnTo>
                <a:lnTo>
                  <a:pt x="6" y="6"/>
                </a:lnTo>
                <a:lnTo>
                  <a:pt x="0" y="6"/>
                </a:lnTo>
                <a:lnTo>
                  <a:pt x="0" y="12"/>
                </a:lnTo>
                <a:lnTo>
                  <a:pt x="0" y="42"/>
                </a:lnTo>
                <a:lnTo>
                  <a:pt x="18" y="96"/>
                </a:lnTo>
                <a:lnTo>
                  <a:pt x="42" y="90"/>
                </a:lnTo>
                <a:lnTo>
                  <a:pt x="24" y="60"/>
                </a:lnTo>
                <a:lnTo>
                  <a:pt x="18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1" name="Freeform 395"/>
          <p:cNvSpPr>
            <a:spLocks/>
          </p:cNvSpPr>
          <p:nvPr/>
        </p:nvSpPr>
        <p:spPr bwMode="auto">
          <a:xfrm>
            <a:off x="4795838" y="5073650"/>
            <a:ext cx="320675" cy="325438"/>
          </a:xfrm>
          <a:custGeom>
            <a:avLst/>
            <a:gdLst>
              <a:gd name="T0" fmla="*/ 2147483646 w 246"/>
              <a:gd name="T1" fmla="*/ 2147483646 h 252"/>
              <a:gd name="T2" fmla="*/ 2147483646 w 246"/>
              <a:gd name="T3" fmla="*/ 2147483646 h 252"/>
              <a:gd name="T4" fmla="*/ 2147483646 w 246"/>
              <a:gd name="T5" fmla="*/ 2147483646 h 252"/>
              <a:gd name="T6" fmla="*/ 2147483646 w 246"/>
              <a:gd name="T7" fmla="*/ 2147483646 h 252"/>
              <a:gd name="T8" fmla="*/ 2147483646 w 246"/>
              <a:gd name="T9" fmla="*/ 2147483646 h 252"/>
              <a:gd name="T10" fmla="*/ 2147483646 w 246"/>
              <a:gd name="T11" fmla="*/ 2147483646 h 252"/>
              <a:gd name="T12" fmla="*/ 2147483646 w 246"/>
              <a:gd name="T13" fmla="*/ 2147483646 h 252"/>
              <a:gd name="T14" fmla="*/ 2147483646 w 246"/>
              <a:gd name="T15" fmla="*/ 2147483646 h 252"/>
              <a:gd name="T16" fmla="*/ 2147483646 w 246"/>
              <a:gd name="T17" fmla="*/ 2147483646 h 252"/>
              <a:gd name="T18" fmla="*/ 2147483646 w 246"/>
              <a:gd name="T19" fmla="*/ 2147483646 h 252"/>
              <a:gd name="T20" fmla="*/ 2147483646 w 246"/>
              <a:gd name="T21" fmla="*/ 2147483646 h 252"/>
              <a:gd name="T22" fmla="*/ 2147483646 w 246"/>
              <a:gd name="T23" fmla="*/ 2147483646 h 252"/>
              <a:gd name="T24" fmla="*/ 2147483646 w 246"/>
              <a:gd name="T25" fmla="*/ 2147483646 h 252"/>
              <a:gd name="T26" fmla="*/ 2147483646 w 246"/>
              <a:gd name="T27" fmla="*/ 2147483646 h 252"/>
              <a:gd name="T28" fmla="*/ 2147483646 w 246"/>
              <a:gd name="T29" fmla="*/ 2147483646 h 252"/>
              <a:gd name="T30" fmla="*/ 2147483646 w 246"/>
              <a:gd name="T31" fmla="*/ 2147483646 h 252"/>
              <a:gd name="T32" fmla="*/ 2147483646 w 246"/>
              <a:gd name="T33" fmla="*/ 2147483646 h 252"/>
              <a:gd name="T34" fmla="*/ 2147483646 w 246"/>
              <a:gd name="T35" fmla="*/ 2147483646 h 252"/>
              <a:gd name="T36" fmla="*/ 2147483646 w 246"/>
              <a:gd name="T37" fmla="*/ 2147483646 h 252"/>
              <a:gd name="T38" fmla="*/ 2147483646 w 246"/>
              <a:gd name="T39" fmla="*/ 0 h 252"/>
              <a:gd name="T40" fmla="*/ 2147483646 w 246"/>
              <a:gd name="T41" fmla="*/ 2147483646 h 252"/>
              <a:gd name="T42" fmla="*/ 0 w 246"/>
              <a:gd name="T43" fmla="*/ 2147483646 h 252"/>
              <a:gd name="T44" fmla="*/ 2147483646 w 246"/>
              <a:gd name="T45" fmla="*/ 2147483646 h 252"/>
              <a:gd name="T46" fmla="*/ 2147483646 w 246"/>
              <a:gd name="T47" fmla="*/ 2147483646 h 252"/>
              <a:gd name="T48" fmla="*/ 2147483646 w 246"/>
              <a:gd name="T49" fmla="*/ 2147483646 h 252"/>
              <a:gd name="T50" fmla="*/ 2147483646 w 246"/>
              <a:gd name="T51" fmla="*/ 2147483646 h 252"/>
              <a:gd name="T52" fmla="*/ 2147483646 w 246"/>
              <a:gd name="T53" fmla="*/ 2147483646 h 252"/>
              <a:gd name="T54" fmla="*/ 2147483646 w 246"/>
              <a:gd name="T55" fmla="*/ 2147483646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46" h="252">
                <a:moveTo>
                  <a:pt x="126" y="252"/>
                </a:moveTo>
                <a:lnTo>
                  <a:pt x="144" y="246"/>
                </a:lnTo>
                <a:lnTo>
                  <a:pt x="156" y="162"/>
                </a:lnTo>
                <a:lnTo>
                  <a:pt x="156" y="108"/>
                </a:lnTo>
                <a:lnTo>
                  <a:pt x="168" y="102"/>
                </a:lnTo>
                <a:lnTo>
                  <a:pt x="174" y="36"/>
                </a:lnTo>
                <a:lnTo>
                  <a:pt x="222" y="24"/>
                </a:lnTo>
                <a:lnTo>
                  <a:pt x="240" y="18"/>
                </a:lnTo>
                <a:lnTo>
                  <a:pt x="246" y="18"/>
                </a:lnTo>
                <a:lnTo>
                  <a:pt x="234" y="12"/>
                </a:lnTo>
                <a:lnTo>
                  <a:pt x="210" y="12"/>
                </a:lnTo>
                <a:lnTo>
                  <a:pt x="216" y="18"/>
                </a:lnTo>
                <a:lnTo>
                  <a:pt x="210" y="12"/>
                </a:lnTo>
                <a:lnTo>
                  <a:pt x="174" y="18"/>
                </a:lnTo>
                <a:lnTo>
                  <a:pt x="126" y="18"/>
                </a:lnTo>
                <a:lnTo>
                  <a:pt x="114" y="12"/>
                </a:lnTo>
                <a:lnTo>
                  <a:pt x="30" y="12"/>
                </a:lnTo>
                <a:lnTo>
                  <a:pt x="18" y="0"/>
                </a:lnTo>
                <a:lnTo>
                  <a:pt x="6" y="6"/>
                </a:lnTo>
                <a:lnTo>
                  <a:pt x="0" y="42"/>
                </a:lnTo>
                <a:lnTo>
                  <a:pt x="42" y="126"/>
                </a:lnTo>
                <a:lnTo>
                  <a:pt x="48" y="144"/>
                </a:lnTo>
                <a:lnTo>
                  <a:pt x="60" y="222"/>
                </a:lnTo>
                <a:lnTo>
                  <a:pt x="90" y="252"/>
                </a:lnTo>
                <a:lnTo>
                  <a:pt x="96" y="240"/>
                </a:lnTo>
                <a:lnTo>
                  <a:pt x="126" y="2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2" name="Freeform 396"/>
          <p:cNvSpPr>
            <a:spLocks/>
          </p:cNvSpPr>
          <p:nvPr/>
        </p:nvSpPr>
        <p:spPr bwMode="auto">
          <a:xfrm>
            <a:off x="4527550" y="4181475"/>
            <a:ext cx="79375" cy="93663"/>
          </a:xfrm>
          <a:custGeom>
            <a:avLst/>
            <a:gdLst>
              <a:gd name="T0" fmla="*/ 0 w 10"/>
              <a:gd name="T1" fmla="*/ 2147483646 h 12"/>
              <a:gd name="T2" fmla="*/ 2147483646 w 10"/>
              <a:gd name="T3" fmla="*/ 2147483646 h 12"/>
              <a:gd name="T4" fmla="*/ 2147483646 w 10"/>
              <a:gd name="T5" fmla="*/ 2147483646 h 12"/>
              <a:gd name="T6" fmla="*/ 2147483646 w 10"/>
              <a:gd name="T7" fmla="*/ 2147483646 h 12"/>
              <a:gd name="T8" fmla="*/ 2147483646 w 1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2">
                <a:moveTo>
                  <a:pt x="0" y="12"/>
                </a:moveTo>
                <a:cubicBezTo>
                  <a:pt x="4" y="11"/>
                  <a:pt x="4" y="11"/>
                  <a:pt x="4" y="11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10" y="8"/>
                  <a:pt x="10" y="8"/>
                </a:cubicBezTo>
                <a:cubicBezTo>
                  <a:pt x="10" y="7"/>
                  <a:pt x="10" y="0"/>
                  <a:pt x="10" y="0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3" name="Freeform 397"/>
          <p:cNvSpPr>
            <a:spLocks/>
          </p:cNvSpPr>
          <p:nvPr/>
        </p:nvSpPr>
        <p:spPr bwMode="auto">
          <a:xfrm>
            <a:off x="220663" y="2108200"/>
            <a:ext cx="676275" cy="922338"/>
          </a:xfrm>
          <a:custGeom>
            <a:avLst/>
            <a:gdLst>
              <a:gd name="T0" fmla="*/ 2147483646 w 516"/>
              <a:gd name="T1" fmla="*/ 2147483646 h 709"/>
              <a:gd name="T2" fmla="*/ 2147483646 w 516"/>
              <a:gd name="T3" fmla="*/ 2147483646 h 709"/>
              <a:gd name="T4" fmla="*/ 2147483646 w 516"/>
              <a:gd name="T5" fmla="*/ 2147483646 h 709"/>
              <a:gd name="T6" fmla="*/ 2147483646 w 516"/>
              <a:gd name="T7" fmla="*/ 2147483646 h 709"/>
              <a:gd name="T8" fmla="*/ 2147483646 w 516"/>
              <a:gd name="T9" fmla="*/ 2147483646 h 709"/>
              <a:gd name="T10" fmla="*/ 2147483646 w 516"/>
              <a:gd name="T11" fmla="*/ 2147483646 h 709"/>
              <a:gd name="T12" fmla="*/ 2147483646 w 516"/>
              <a:gd name="T13" fmla="*/ 2147483646 h 709"/>
              <a:gd name="T14" fmla="*/ 2147483646 w 516"/>
              <a:gd name="T15" fmla="*/ 0 h 709"/>
              <a:gd name="T16" fmla="*/ 2147483646 w 516"/>
              <a:gd name="T17" fmla="*/ 2147483646 h 709"/>
              <a:gd name="T18" fmla="*/ 2147483646 w 516"/>
              <a:gd name="T19" fmla="*/ 2147483646 h 709"/>
              <a:gd name="T20" fmla="*/ 2147483646 w 516"/>
              <a:gd name="T21" fmla="*/ 2147483646 h 709"/>
              <a:gd name="T22" fmla="*/ 2147483646 w 516"/>
              <a:gd name="T23" fmla="*/ 2147483646 h 709"/>
              <a:gd name="T24" fmla="*/ 2147483646 w 516"/>
              <a:gd name="T25" fmla="*/ 2147483646 h 709"/>
              <a:gd name="T26" fmla="*/ 2147483646 w 516"/>
              <a:gd name="T27" fmla="*/ 2147483646 h 709"/>
              <a:gd name="T28" fmla="*/ 2147483646 w 516"/>
              <a:gd name="T29" fmla="*/ 2147483646 h 709"/>
              <a:gd name="T30" fmla="*/ 2147483646 w 516"/>
              <a:gd name="T31" fmla="*/ 2147483646 h 709"/>
              <a:gd name="T32" fmla="*/ 2147483646 w 516"/>
              <a:gd name="T33" fmla="*/ 2147483646 h 709"/>
              <a:gd name="T34" fmla="*/ 2147483646 w 516"/>
              <a:gd name="T35" fmla="*/ 2147483646 h 709"/>
              <a:gd name="T36" fmla="*/ 2147483646 w 516"/>
              <a:gd name="T37" fmla="*/ 2147483646 h 709"/>
              <a:gd name="T38" fmla="*/ 0 w 516"/>
              <a:gd name="T39" fmla="*/ 2147483646 h 709"/>
              <a:gd name="T40" fmla="*/ 2147483646 w 516"/>
              <a:gd name="T41" fmla="*/ 2147483646 h 709"/>
              <a:gd name="T42" fmla="*/ 2147483646 w 516"/>
              <a:gd name="T43" fmla="*/ 2147483646 h 709"/>
              <a:gd name="T44" fmla="*/ 2147483646 w 516"/>
              <a:gd name="T45" fmla="*/ 2147483646 h 709"/>
              <a:gd name="T46" fmla="*/ 2147483646 w 516"/>
              <a:gd name="T47" fmla="*/ 2147483646 h 709"/>
              <a:gd name="T48" fmla="*/ 2147483646 w 516"/>
              <a:gd name="T49" fmla="*/ 2147483646 h 709"/>
              <a:gd name="T50" fmla="*/ 2147483646 w 516"/>
              <a:gd name="T51" fmla="*/ 2147483646 h 709"/>
              <a:gd name="T52" fmla="*/ 2147483646 w 516"/>
              <a:gd name="T53" fmla="*/ 2147483646 h 709"/>
              <a:gd name="T54" fmla="*/ 2147483646 w 516"/>
              <a:gd name="T55" fmla="*/ 2147483646 h 709"/>
              <a:gd name="T56" fmla="*/ 2147483646 w 516"/>
              <a:gd name="T57" fmla="*/ 2147483646 h 709"/>
              <a:gd name="T58" fmla="*/ 2147483646 w 516"/>
              <a:gd name="T59" fmla="*/ 2147483646 h 709"/>
              <a:gd name="T60" fmla="*/ 2147483646 w 516"/>
              <a:gd name="T61" fmla="*/ 2147483646 h 709"/>
              <a:gd name="T62" fmla="*/ 2147483646 w 516"/>
              <a:gd name="T63" fmla="*/ 2147483646 h 709"/>
              <a:gd name="T64" fmla="*/ 2147483646 w 516"/>
              <a:gd name="T65" fmla="*/ 2147483646 h 709"/>
              <a:gd name="T66" fmla="*/ 2147483646 w 516"/>
              <a:gd name="T67" fmla="*/ 2147483646 h 709"/>
              <a:gd name="T68" fmla="*/ 2147483646 w 516"/>
              <a:gd name="T69" fmla="*/ 2147483646 h 709"/>
              <a:gd name="T70" fmla="*/ 2147483646 w 516"/>
              <a:gd name="T71" fmla="*/ 2147483646 h 709"/>
              <a:gd name="T72" fmla="*/ 2147483646 w 516"/>
              <a:gd name="T73" fmla="*/ 2147483646 h 709"/>
              <a:gd name="T74" fmla="*/ 2147483646 w 516"/>
              <a:gd name="T75" fmla="*/ 2147483646 h 709"/>
              <a:gd name="T76" fmla="*/ 2147483646 w 516"/>
              <a:gd name="T77" fmla="*/ 2147483646 h 709"/>
              <a:gd name="T78" fmla="*/ 2147483646 w 516"/>
              <a:gd name="T79" fmla="*/ 2147483646 h 709"/>
              <a:gd name="T80" fmla="*/ 2147483646 w 516"/>
              <a:gd name="T81" fmla="*/ 2147483646 h 709"/>
              <a:gd name="T82" fmla="*/ 2147483646 w 516"/>
              <a:gd name="T83" fmla="*/ 2147483646 h 709"/>
              <a:gd name="T84" fmla="*/ 2147483646 w 516"/>
              <a:gd name="T85" fmla="*/ 2147483646 h 709"/>
              <a:gd name="T86" fmla="*/ 2147483646 w 516"/>
              <a:gd name="T87" fmla="*/ 2147483646 h 709"/>
              <a:gd name="T88" fmla="*/ 2147483646 w 516"/>
              <a:gd name="T89" fmla="*/ 2147483646 h 709"/>
              <a:gd name="T90" fmla="*/ 2147483646 w 516"/>
              <a:gd name="T91" fmla="*/ 2147483646 h 709"/>
              <a:gd name="T92" fmla="*/ 2147483646 w 516"/>
              <a:gd name="T93" fmla="*/ 2147483646 h 709"/>
              <a:gd name="T94" fmla="*/ 2147483646 w 516"/>
              <a:gd name="T95" fmla="*/ 2147483646 h 70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16" h="709">
                <a:moveTo>
                  <a:pt x="504" y="96"/>
                </a:moveTo>
                <a:lnTo>
                  <a:pt x="486" y="78"/>
                </a:lnTo>
                <a:lnTo>
                  <a:pt x="432" y="84"/>
                </a:lnTo>
                <a:lnTo>
                  <a:pt x="354" y="48"/>
                </a:lnTo>
                <a:lnTo>
                  <a:pt x="318" y="54"/>
                </a:lnTo>
                <a:lnTo>
                  <a:pt x="288" y="36"/>
                </a:lnTo>
                <a:lnTo>
                  <a:pt x="282" y="18"/>
                </a:lnTo>
                <a:lnTo>
                  <a:pt x="228" y="0"/>
                </a:lnTo>
                <a:lnTo>
                  <a:pt x="198" y="24"/>
                </a:lnTo>
                <a:lnTo>
                  <a:pt x="150" y="42"/>
                </a:lnTo>
                <a:lnTo>
                  <a:pt x="114" y="66"/>
                </a:lnTo>
                <a:lnTo>
                  <a:pt x="90" y="126"/>
                </a:lnTo>
                <a:lnTo>
                  <a:pt x="42" y="138"/>
                </a:lnTo>
                <a:lnTo>
                  <a:pt x="42" y="174"/>
                </a:lnTo>
                <a:lnTo>
                  <a:pt x="78" y="222"/>
                </a:lnTo>
                <a:lnTo>
                  <a:pt x="114" y="240"/>
                </a:lnTo>
                <a:lnTo>
                  <a:pt x="114" y="264"/>
                </a:lnTo>
                <a:lnTo>
                  <a:pt x="90" y="276"/>
                </a:lnTo>
                <a:lnTo>
                  <a:pt x="60" y="264"/>
                </a:lnTo>
                <a:lnTo>
                  <a:pt x="0" y="306"/>
                </a:lnTo>
                <a:lnTo>
                  <a:pt x="18" y="324"/>
                </a:lnTo>
                <a:lnTo>
                  <a:pt x="42" y="348"/>
                </a:lnTo>
                <a:lnTo>
                  <a:pt x="96" y="348"/>
                </a:lnTo>
                <a:lnTo>
                  <a:pt x="138" y="354"/>
                </a:lnTo>
                <a:lnTo>
                  <a:pt x="120" y="396"/>
                </a:lnTo>
                <a:lnTo>
                  <a:pt x="72" y="414"/>
                </a:lnTo>
                <a:lnTo>
                  <a:pt x="36" y="438"/>
                </a:lnTo>
                <a:lnTo>
                  <a:pt x="30" y="468"/>
                </a:lnTo>
                <a:lnTo>
                  <a:pt x="72" y="498"/>
                </a:lnTo>
                <a:lnTo>
                  <a:pt x="78" y="529"/>
                </a:lnTo>
                <a:lnTo>
                  <a:pt x="108" y="541"/>
                </a:lnTo>
                <a:lnTo>
                  <a:pt x="114" y="583"/>
                </a:lnTo>
                <a:lnTo>
                  <a:pt x="156" y="577"/>
                </a:lnTo>
                <a:lnTo>
                  <a:pt x="210" y="577"/>
                </a:lnTo>
                <a:lnTo>
                  <a:pt x="180" y="631"/>
                </a:lnTo>
                <a:lnTo>
                  <a:pt x="90" y="709"/>
                </a:lnTo>
                <a:lnTo>
                  <a:pt x="192" y="655"/>
                </a:lnTo>
                <a:lnTo>
                  <a:pt x="270" y="571"/>
                </a:lnTo>
                <a:lnTo>
                  <a:pt x="264" y="553"/>
                </a:lnTo>
                <a:lnTo>
                  <a:pt x="312" y="492"/>
                </a:lnTo>
                <a:lnTo>
                  <a:pt x="324" y="517"/>
                </a:lnTo>
                <a:lnTo>
                  <a:pt x="330" y="547"/>
                </a:lnTo>
                <a:lnTo>
                  <a:pt x="366" y="517"/>
                </a:lnTo>
                <a:lnTo>
                  <a:pt x="408" y="492"/>
                </a:lnTo>
                <a:lnTo>
                  <a:pt x="426" y="505"/>
                </a:lnTo>
                <a:lnTo>
                  <a:pt x="516" y="523"/>
                </a:lnTo>
                <a:lnTo>
                  <a:pt x="516" y="96"/>
                </a:lnTo>
                <a:lnTo>
                  <a:pt x="504" y="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4" name="Freeform 398"/>
          <p:cNvSpPr>
            <a:spLocks/>
          </p:cNvSpPr>
          <p:nvPr/>
        </p:nvSpPr>
        <p:spPr bwMode="auto">
          <a:xfrm>
            <a:off x="896938" y="2070100"/>
            <a:ext cx="2119312" cy="1452563"/>
          </a:xfrm>
          <a:custGeom>
            <a:avLst/>
            <a:gdLst>
              <a:gd name="T0" fmla="*/ 2147483646 w 1622"/>
              <a:gd name="T1" fmla="*/ 2147483646 h 1117"/>
              <a:gd name="T2" fmla="*/ 2147483646 w 1622"/>
              <a:gd name="T3" fmla="*/ 2147483646 h 1117"/>
              <a:gd name="T4" fmla="*/ 2147483646 w 1622"/>
              <a:gd name="T5" fmla="*/ 2147483646 h 1117"/>
              <a:gd name="T6" fmla="*/ 2147483646 w 1622"/>
              <a:gd name="T7" fmla="*/ 2147483646 h 1117"/>
              <a:gd name="T8" fmla="*/ 2147483646 w 1622"/>
              <a:gd name="T9" fmla="*/ 2147483646 h 1117"/>
              <a:gd name="T10" fmla="*/ 2147483646 w 1622"/>
              <a:gd name="T11" fmla="*/ 2147483646 h 1117"/>
              <a:gd name="T12" fmla="*/ 2147483646 w 1622"/>
              <a:gd name="T13" fmla="*/ 2147483646 h 1117"/>
              <a:gd name="T14" fmla="*/ 2147483646 w 1622"/>
              <a:gd name="T15" fmla="*/ 2147483646 h 1117"/>
              <a:gd name="T16" fmla="*/ 2147483646 w 1622"/>
              <a:gd name="T17" fmla="*/ 2147483646 h 1117"/>
              <a:gd name="T18" fmla="*/ 2147483646 w 1622"/>
              <a:gd name="T19" fmla="*/ 2147483646 h 1117"/>
              <a:gd name="T20" fmla="*/ 2147483646 w 1622"/>
              <a:gd name="T21" fmla="*/ 2147483646 h 1117"/>
              <a:gd name="T22" fmla="*/ 2147483646 w 1622"/>
              <a:gd name="T23" fmla="*/ 2147483646 h 1117"/>
              <a:gd name="T24" fmla="*/ 2147483646 w 1622"/>
              <a:gd name="T25" fmla="*/ 2147483646 h 1117"/>
              <a:gd name="T26" fmla="*/ 2147483646 w 1622"/>
              <a:gd name="T27" fmla="*/ 2147483646 h 1117"/>
              <a:gd name="T28" fmla="*/ 2147483646 w 1622"/>
              <a:gd name="T29" fmla="*/ 2147483646 h 1117"/>
              <a:gd name="T30" fmla="*/ 2147483646 w 1622"/>
              <a:gd name="T31" fmla="*/ 2147483646 h 1117"/>
              <a:gd name="T32" fmla="*/ 2147483646 w 1622"/>
              <a:gd name="T33" fmla="*/ 2147483646 h 1117"/>
              <a:gd name="T34" fmla="*/ 2147483646 w 1622"/>
              <a:gd name="T35" fmla="*/ 2147483646 h 1117"/>
              <a:gd name="T36" fmla="*/ 2147483646 w 1622"/>
              <a:gd name="T37" fmla="*/ 2147483646 h 1117"/>
              <a:gd name="T38" fmla="*/ 2147483646 w 1622"/>
              <a:gd name="T39" fmla="*/ 2147483646 h 1117"/>
              <a:gd name="T40" fmla="*/ 2147483646 w 1622"/>
              <a:gd name="T41" fmla="*/ 2147483646 h 1117"/>
              <a:gd name="T42" fmla="*/ 2147483646 w 1622"/>
              <a:gd name="T43" fmla="*/ 2147483646 h 1117"/>
              <a:gd name="T44" fmla="*/ 2147483646 w 1622"/>
              <a:gd name="T45" fmla="*/ 2147483646 h 1117"/>
              <a:gd name="T46" fmla="*/ 2147483646 w 1622"/>
              <a:gd name="T47" fmla="*/ 2147483646 h 1117"/>
              <a:gd name="T48" fmla="*/ 2147483646 w 1622"/>
              <a:gd name="T49" fmla="*/ 2147483646 h 1117"/>
              <a:gd name="T50" fmla="*/ 2147483646 w 1622"/>
              <a:gd name="T51" fmla="*/ 2147483646 h 1117"/>
              <a:gd name="T52" fmla="*/ 2147483646 w 1622"/>
              <a:gd name="T53" fmla="*/ 2147483646 h 1117"/>
              <a:gd name="T54" fmla="*/ 2147483646 w 1622"/>
              <a:gd name="T55" fmla="*/ 2147483646 h 1117"/>
              <a:gd name="T56" fmla="*/ 2147483646 w 1622"/>
              <a:gd name="T57" fmla="*/ 2147483646 h 1117"/>
              <a:gd name="T58" fmla="*/ 2147483646 w 1622"/>
              <a:gd name="T59" fmla="*/ 2147483646 h 1117"/>
              <a:gd name="T60" fmla="*/ 2147483646 w 1622"/>
              <a:gd name="T61" fmla="*/ 2147483646 h 1117"/>
              <a:gd name="T62" fmla="*/ 2147483646 w 1622"/>
              <a:gd name="T63" fmla="*/ 2147483646 h 1117"/>
              <a:gd name="T64" fmla="*/ 2147483646 w 1622"/>
              <a:gd name="T65" fmla="*/ 2147483646 h 1117"/>
              <a:gd name="T66" fmla="*/ 2147483646 w 1622"/>
              <a:gd name="T67" fmla="*/ 2147483646 h 1117"/>
              <a:gd name="T68" fmla="*/ 2147483646 w 1622"/>
              <a:gd name="T69" fmla="*/ 2147483646 h 1117"/>
              <a:gd name="T70" fmla="*/ 2147483646 w 1622"/>
              <a:gd name="T71" fmla="*/ 2147483646 h 1117"/>
              <a:gd name="T72" fmla="*/ 2147483646 w 1622"/>
              <a:gd name="T73" fmla="*/ 2147483646 h 1117"/>
              <a:gd name="T74" fmla="*/ 2147483646 w 1622"/>
              <a:gd name="T75" fmla="*/ 2147483646 h 1117"/>
              <a:gd name="T76" fmla="*/ 2147483646 w 1622"/>
              <a:gd name="T77" fmla="*/ 2147483646 h 1117"/>
              <a:gd name="T78" fmla="*/ 2147483646 w 1622"/>
              <a:gd name="T79" fmla="*/ 2147483646 h 1117"/>
              <a:gd name="T80" fmla="*/ 2147483646 w 1622"/>
              <a:gd name="T81" fmla="*/ 0 h 1117"/>
              <a:gd name="T82" fmla="*/ 2147483646 w 1622"/>
              <a:gd name="T83" fmla="*/ 2147483646 h 1117"/>
              <a:gd name="T84" fmla="*/ 2147483646 w 1622"/>
              <a:gd name="T85" fmla="*/ 2147483646 h 1117"/>
              <a:gd name="T86" fmla="*/ 2147483646 w 1622"/>
              <a:gd name="T87" fmla="*/ 2147483646 h 1117"/>
              <a:gd name="T88" fmla="*/ 2147483646 w 1622"/>
              <a:gd name="T89" fmla="*/ 2147483646 h 1117"/>
              <a:gd name="T90" fmla="*/ 2147483646 w 1622"/>
              <a:gd name="T91" fmla="*/ 2147483646 h 1117"/>
              <a:gd name="T92" fmla="*/ 2147483646 w 1622"/>
              <a:gd name="T93" fmla="*/ 2147483646 h 1117"/>
              <a:gd name="T94" fmla="*/ 2147483646 w 1622"/>
              <a:gd name="T95" fmla="*/ 2147483646 h 1117"/>
              <a:gd name="T96" fmla="*/ 2147483646 w 1622"/>
              <a:gd name="T97" fmla="*/ 2147483646 h 1117"/>
              <a:gd name="T98" fmla="*/ 2147483646 w 1622"/>
              <a:gd name="T99" fmla="*/ 2147483646 h 1117"/>
              <a:gd name="T100" fmla="*/ 2147483646 w 1622"/>
              <a:gd name="T101" fmla="*/ 2147483646 h 1117"/>
              <a:gd name="T102" fmla="*/ 2147483646 w 1622"/>
              <a:gd name="T103" fmla="*/ 2147483646 h 1117"/>
              <a:gd name="T104" fmla="*/ 2147483646 w 1622"/>
              <a:gd name="T105" fmla="*/ 2147483646 h 1117"/>
              <a:gd name="T106" fmla="*/ 2147483646 w 1622"/>
              <a:gd name="T107" fmla="*/ 2147483646 h 1117"/>
              <a:gd name="T108" fmla="*/ 2147483646 w 1622"/>
              <a:gd name="T109" fmla="*/ 2147483646 h 1117"/>
              <a:gd name="T110" fmla="*/ 0 w 1622"/>
              <a:gd name="T111" fmla="*/ 2147483646 h 1117"/>
              <a:gd name="T112" fmla="*/ 2147483646 w 1622"/>
              <a:gd name="T113" fmla="*/ 2147483646 h 1117"/>
              <a:gd name="T114" fmla="*/ 2147483646 w 1622"/>
              <a:gd name="T115" fmla="*/ 2147483646 h 1117"/>
              <a:gd name="T116" fmla="*/ 2147483646 w 1622"/>
              <a:gd name="T117" fmla="*/ 2147483646 h 1117"/>
              <a:gd name="T118" fmla="*/ 2147483646 w 1622"/>
              <a:gd name="T119" fmla="*/ 2147483646 h 1117"/>
              <a:gd name="T120" fmla="*/ 2147483646 w 1622"/>
              <a:gd name="T121" fmla="*/ 2147483646 h 1117"/>
              <a:gd name="T122" fmla="*/ 2147483646 w 1622"/>
              <a:gd name="T123" fmla="*/ 2147483646 h 111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22" h="1117">
                <a:moveTo>
                  <a:pt x="931" y="943"/>
                </a:moveTo>
                <a:lnTo>
                  <a:pt x="973" y="955"/>
                </a:lnTo>
                <a:lnTo>
                  <a:pt x="1075" y="1003"/>
                </a:lnTo>
                <a:lnTo>
                  <a:pt x="1111" y="1081"/>
                </a:lnTo>
                <a:lnTo>
                  <a:pt x="1111" y="1117"/>
                </a:lnTo>
                <a:lnTo>
                  <a:pt x="1190" y="1093"/>
                </a:lnTo>
                <a:lnTo>
                  <a:pt x="1232" y="1057"/>
                </a:lnTo>
                <a:lnTo>
                  <a:pt x="1262" y="1051"/>
                </a:lnTo>
                <a:lnTo>
                  <a:pt x="1322" y="1039"/>
                </a:lnTo>
                <a:lnTo>
                  <a:pt x="1370" y="979"/>
                </a:lnTo>
                <a:lnTo>
                  <a:pt x="1394" y="985"/>
                </a:lnTo>
                <a:lnTo>
                  <a:pt x="1406" y="1045"/>
                </a:lnTo>
                <a:lnTo>
                  <a:pt x="1430" y="1027"/>
                </a:lnTo>
                <a:lnTo>
                  <a:pt x="1448" y="1033"/>
                </a:lnTo>
                <a:lnTo>
                  <a:pt x="1436" y="1051"/>
                </a:lnTo>
                <a:lnTo>
                  <a:pt x="1448" y="1075"/>
                </a:lnTo>
                <a:lnTo>
                  <a:pt x="1502" y="1033"/>
                </a:lnTo>
                <a:lnTo>
                  <a:pt x="1520" y="1009"/>
                </a:lnTo>
                <a:lnTo>
                  <a:pt x="1466" y="1003"/>
                </a:lnTo>
                <a:lnTo>
                  <a:pt x="1442" y="967"/>
                </a:lnTo>
                <a:lnTo>
                  <a:pt x="1460" y="949"/>
                </a:lnTo>
                <a:lnTo>
                  <a:pt x="1466" y="925"/>
                </a:lnTo>
                <a:lnTo>
                  <a:pt x="1382" y="943"/>
                </a:lnTo>
                <a:lnTo>
                  <a:pt x="1340" y="979"/>
                </a:lnTo>
                <a:lnTo>
                  <a:pt x="1358" y="937"/>
                </a:lnTo>
                <a:lnTo>
                  <a:pt x="1400" y="913"/>
                </a:lnTo>
                <a:lnTo>
                  <a:pt x="1424" y="889"/>
                </a:lnTo>
                <a:lnTo>
                  <a:pt x="1496" y="895"/>
                </a:lnTo>
                <a:lnTo>
                  <a:pt x="1550" y="889"/>
                </a:lnTo>
                <a:lnTo>
                  <a:pt x="1592" y="859"/>
                </a:lnTo>
                <a:lnTo>
                  <a:pt x="1622" y="835"/>
                </a:lnTo>
                <a:lnTo>
                  <a:pt x="1598" y="775"/>
                </a:lnTo>
                <a:lnTo>
                  <a:pt x="1592" y="745"/>
                </a:lnTo>
                <a:lnTo>
                  <a:pt x="1514" y="703"/>
                </a:lnTo>
                <a:lnTo>
                  <a:pt x="1514" y="679"/>
                </a:lnTo>
                <a:lnTo>
                  <a:pt x="1448" y="553"/>
                </a:lnTo>
                <a:lnTo>
                  <a:pt x="1430" y="607"/>
                </a:lnTo>
                <a:lnTo>
                  <a:pt x="1388" y="619"/>
                </a:lnTo>
                <a:lnTo>
                  <a:pt x="1376" y="607"/>
                </a:lnTo>
                <a:lnTo>
                  <a:pt x="1358" y="607"/>
                </a:lnTo>
                <a:lnTo>
                  <a:pt x="1358" y="522"/>
                </a:lnTo>
                <a:lnTo>
                  <a:pt x="1322" y="516"/>
                </a:lnTo>
                <a:lnTo>
                  <a:pt x="1292" y="474"/>
                </a:lnTo>
                <a:lnTo>
                  <a:pt x="1262" y="480"/>
                </a:lnTo>
                <a:lnTo>
                  <a:pt x="1226" y="468"/>
                </a:lnTo>
                <a:lnTo>
                  <a:pt x="1202" y="474"/>
                </a:lnTo>
                <a:lnTo>
                  <a:pt x="1202" y="504"/>
                </a:lnTo>
                <a:lnTo>
                  <a:pt x="1202" y="535"/>
                </a:lnTo>
                <a:lnTo>
                  <a:pt x="1196" y="601"/>
                </a:lnTo>
                <a:lnTo>
                  <a:pt x="1190" y="625"/>
                </a:lnTo>
                <a:lnTo>
                  <a:pt x="1226" y="697"/>
                </a:lnTo>
                <a:lnTo>
                  <a:pt x="1166" y="751"/>
                </a:lnTo>
                <a:lnTo>
                  <a:pt x="1178" y="841"/>
                </a:lnTo>
                <a:lnTo>
                  <a:pt x="1154" y="859"/>
                </a:lnTo>
                <a:lnTo>
                  <a:pt x="1130" y="847"/>
                </a:lnTo>
                <a:lnTo>
                  <a:pt x="1117" y="739"/>
                </a:lnTo>
                <a:lnTo>
                  <a:pt x="1057" y="733"/>
                </a:lnTo>
                <a:lnTo>
                  <a:pt x="943" y="667"/>
                </a:lnTo>
                <a:lnTo>
                  <a:pt x="919" y="667"/>
                </a:lnTo>
                <a:lnTo>
                  <a:pt x="901" y="613"/>
                </a:lnTo>
                <a:lnTo>
                  <a:pt x="883" y="595"/>
                </a:lnTo>
                <a:lnTo>
                  <a:pt x="931" y="450"/>
                </a:lnTo>
                <a:lnTo>
                  <a:pt x="961" y="420"/>
                </a:lnTo>
                <a:lnTo>
                  <a:pt x="991" y="402"/>
                </a:lnTo>
                <a:lnTo>
                  <a:pt x="1009" y="402"/>
                </a:lnTo>
                <a:lnTo>
                  <a:pt x="1027" y="342"/>
                </a:lnTo>
                <a:lnTo>
                  <a:pt x="1039" y="294"/>
                </a:lnTo>
                <a:lnTo>
                  <a:pt x="1099" y="282"/>
                </a:lnTo>
                <a:lnTo>
                  <a:pt x="1130" y="258"/>
                </a:lnTo>
                <a:lnTo>
                  <a:pt x="1111" y="204"/>
                </a:lnTo>
                <a:lnTo>
                  <a:pt x="1124" y="168"/>
                </a:lnTo>
                <a:lnTo>
                  <a:pt x="1099" y="138"/>
                </a:lnTo>
                <a:lnTo>
                  <a:pt x="1063" y="132"/>
                </a:lnTo>
                <a:lnTo>
                  <a:pt x="1051" y="192"/>
                </a:lnTo>
                <a:lnTo>
                  <a:pt x="1015" y="246"/>
                </a:lnTo>
                <a:lnTo>
                  <a:pt x="1003" y="180"/>
                </a:lnTo>
                <a:lnTo>
                  <a:pt x="985" y="156"/>
                </a:lnTo>
                <a:lnTo>
                  <a:pt x="961" y="186"/>
                </a:lnTo>
                <a:lnTo>
                  <a:pt x="949" y="156"/>
                </a:lnTo>
                <a:lnTo>
                  <a:pt x="925" y="114"/>
                </a:lnTo>
                <a:lnTo>
                  <a:pt x="913" y="60"/>
                </a:lnTo>
                <a:lnTo>
                  <a:pt x="877" y="0"/>
                </a:lnTo>
                <a:lnTo>
                  <a:pt x="847" y="84"/>
                </a:lnTo>
                <a:lnTo>
                  <a:pt x="847" y="114"/>
                </a:lnTo>
                <a:lnTo>
                  <a:pt x="889" y="150"/>
                </a:lnTo>
                <a:lnTo>
                  <a:pt x="895" y="186"/>
                </a:lnTo>
                <a:lnTo>
                  <a:pt x="865" y="216"/>
                </a:lnTo>
                <a:lnTo>
                  <a:pt x="847" y="204"/>
                </a:lnTo>
                <a:lnTo>
                  <a:pt x="823" y="204"/>
                </a:lnTo>
                <a:lnTo>
                  <a:pt x="811" y="234"/>
                </a:lnTo>
                <a:lnTo>
                  <a:pt x="769" y="222"/>
                </a:lnTo>
                <a:lnTo>
                  <a:pt x="709" y="222"/>
                </a:lnTo>
                <a:lnTo>
                  <a:pt x="673" y="198"/>
                </a:lnTo>
                <a:lnTo>
                  <a:pt x="619" y="210"/>
                </a:lnTo>
                <a:lnTo>
                  <a:pt x="625" y="228"/>
                </a:lnTo>
                <a:lnTo>
                  <a:pt x="631" y="264"/>
                </a:lnTo>
                <a:lnTo>
                  <a:pt x="613" y="258"/>
                </a:lnTo>
                <a:lnTo>
                  <a:pt x="583" y="222"/>
                </a:lnTo>
                <a:lnTo>
                  <a:pt x="517" y="234"/>
                </a:lnTo>
                <a:lnTo>
                  <a:pt x="487" y="210"/>
                </a:lnTo>
                <a:lnTo>
                  <a:pt x="499" y="186"/>
                </a:lnTo>
                <a:lnTo>
                  <a:pt x="457" y="174"/>
                </a:lnTo>
                <a:lnTo>
                  <a:pt x="409" y="150"/>
                </a:lnTo>
                <a:lnTo>
                  <a:pt x="343" y="132"/>
                </a:lnTo>
                <a:lnTo>
                  <a:pt x="301" y="144"/>
                </a:lnTo>
                <a:lnTo>
                  <a:pt x="259" y="96"/>
                </a:lnTo>
                <a:lnTo>
                  <a:pt x="145" y="150"/>
                </a:lnTo>
                <a:lnTo>
                  <a:pt x="115" y="180"/>
                </a:lnTo>
                <a:lnTo>
                  <a:pt x="67" y="168"/>
                </a:lnTo>
                <a:lnTo>
                  <a:pt x="37" y="138"/>
                </a:lnTo>
                <a:lnTo>
                  <a:pt x="0" y="126"/>
                </a:lnTo>
                <a:lnTo>
                  <a:pt x="0" y="553"/>
                </a:lnTo>
                <a:lnTo>
                  <a:pt x="61" y="583"/>
                </a:lnTo>
                <a:lnTo>
                  <a:pt x="109" y="559"/>
                </a:lnTo>
                <a:lnTo>
                  <a:pt x="175" y="679"/>
                </a:lnTo>
                <a:lnTo>
                  <a:pt x="217" y="709"/>
                </a:lnTo>
                <a:lnTo>
                  <a:pt x="211" y="757"/>
                </a:lnTo>
                <a:lnTo>
                  <a:pt x="229" y="793"/>
                </a:lnTo>
                <a:lnTo>
                  <a:pt x="277" y="859"/>
                </a:lnTo>
                <a:lnTo>
                  <a:pt x="343" y="901"/>
                </a:lnTo>
                <a:lnTo>
                  <a:pt x="349" y="931"/>
                </a:lnTo>
                <a:lnTo>
                  <a:pt x="871" y="931"/>
                </a:lnTo>
                <a:lnTo>
                  <a:pt x="931" y="943"/>
                </a:lnTo>
                <a:close/>
              </a:path>
            </a:pathLst>
          </a:custGeom>
          <a:solidFill>
            <a:srgbClr val="5F5F5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5" name="Freeform 399"/>
          <p:cNvSpPr>
            <a:spLocks/>
          </p:cNvSpPr>
          <p:nvPr/>
        </p:nvSpPr>
        <p:spPr bwMode="auto">
          <a:xfrm>
            <a:off x="1296988" y="3279775"/>
            <a:ext cx="1435100" cy="741363"/>
          </a:xfrm>
          <a:custGeom>
            <a:avLst/>
            <a:gdLst>
              <a:gd name="T0" fmla="*/ 2147483646 w 1099"/>
              <a:gd name="T1" fmla="*/ 2147483646 h 571"/>
              <a:gd name="T2" fmla="*/ 2147483646 w 1099"/>
              <a:gd name="T3" fmla="*/ 2147483646 h 571"/>
              <a:gd name="T4" fmla="*/ 2147483646 w 1099"/>
              <a:gd name="T5" fmla="*/ 2147483646 h 571"/>
              <a:gd name="T6" fmla="*/ 2147483646 w 1099"/>
              <a:gd name="T7" fmla="*/ 2147483646 h 571"/>
              <a:gd name="T8" fmla="*/ 2147483646 w 1099"/>
              <a:gd name="T9" fmla="*/ 2147483646 h 571"/>
              <a:gd name="T10" fmla="*/ 2147483646 w 1099"/>
              <a:gd name="T11" fmla="*/ 2147483646 h 571"/>
              <a:gd name="T12" fmla="*/ 2147483646 w 1099"/>
              <a:gd name="T13" fmla="*/ 2147483646 h 571"/>
              <a:gd name="T14" fmla="*/ 2147483646 w 1099"/>
              <a:gd name="T15" fmla="*/ 2147483646 h 571"/>
              <a:gd name="T16" fmla="*/ 2147483646 w 1099"/>
              <a:gd name="T17" fmla="*/ 2147483646 h 571"/>
              <a:gd name="T18" fmla="*/ 2147483646 w 1099"/>
              <a:gd name="T19" fmla="*/ 2147483646 h 571"/>
              <a:gd name="T20" fmla="*/ 2147483646 w 1099"/>
              <a:gd name="T21" fmla="*/ 2147483646 h 571"/>
              <a:gd name="T22" fmla="*/ 2147483646 w 1099"/>
              <a:gd name="T23" fmla="*/ 2147483646 h 571"/>
              <a:gd name="T24" fmla="*/ 2147483646 w 1099"/>
              <a:gd name="T25" fmla="*/ 2147483646 h 571"/>
              <a:gd name="T26" fmla="*/ 2147483646 w 1099"/>
              <a:gd name="T27" fmla="*/ 2147483646 h 571"/>
              <a:gd name="T28" fmla="*/ 2147483646 w 1099"/>
              <a:gd name="T29" fmla="*/ 2147483646 h 571"/>
              <a:gd name="T30" fmla="*/ 2147483646 w 1099"/>
              <a:gd name="T31" fmla="*/ 2147483646 h 571"/>
              <a:gd name="T32" fmla="*/ 2147483646 w 1099"/>
              <a:gd name="T33" fmla="*/ 2147483646 h 571"/>
              <a:gd name="T34" fmla="*/ 2147483646 w 1099"/>
              <a:gd name="T35" fmla="*/ 2147483646 h 571"/>
              <a:gd name="T36" fmla="*/ 2147483646 w 1099"/>
              <a:gd name="T37" fmla="*/ 2147483646 h 571"/>
              <a:gd name="T38" fmla="*/ 2147483646 w 1099"/>
              <a:gd name="T39" fmla="*/ 2147483646 h 571"/>
              <a:gd name="T40" fmla="*/ 2147483646 w 1099"/>
              <a:gd name="T41" fmla="*/ 2147483646 h 571"/>
              <a:gd name="T42" fmla="*/ 2147483646 w 1099"/>
              <a:gd name="T43" fmla="*/ 2147483646 h 571"/>
              <a:gd name="T44" fmla="*/ 2147483646 w 1099"/>
              <a:gd name="T45" fmla="*/ 2147483646 h 571"/>
              <a:gd name="T46" fmla="*/ 2147483646 w 1099"/>
              <a:gd name="T47" fmla="*/ 2147483646 h 571"/>
              <a:gd name="T48" fmla="*/ 2147483646 w 1099"/>
              <a:gd name="T49" fmla="*/ 2147483646 h 571"/>
              <a:gd name="T50" fmla="*/ 2147483646 w 1099"/>
              <a:gd name="T51" fmla="*/ 0 h 571"/>
              <a:gd name="T52" fmla="*/ 2147483646 w 1099"/>
              <a:gd name="T53" fmla="*/ 2147483646 h 571"/>
              <a:gd name="T54" fmla="*/ 2147483646 w 1099"/>
              <a:gd name="T55" fmla="*/ 2147483646 h 571"/>
              <a:gd name="T56" fmla="*/ 2147483646 w 1099"/>
              <a:gd name="T57" fmla="*/ 2147483646 h 571"/>
              <a:gd name="T58" fmla="*/ 0 w 1099"/>
              <a:gd name="T59" fmla="*/ 2147483646 h 571"/>
              <a:gd name="T60" fmla="*/ 2147483646 w 1099"/>
              <a:gd name="T61" fmla="*/ 2147483646 h 571"/>
              <a:gd name="T62" fmla="*/ 2147483646 w 1099"/>
              <a:gd name="T63" fmla="*/ 2147483646 h 571"/>
              <a:gd name="T64" fmla="*/ 2147483646 w 1099"/>
              <a:gd name="T65" fmla="*/ 2147483646 h 571"/>
              <a:gd name="T66" fmla="*/ 2147483646 w 1099"/>
              <a:gd name="T67" fmla="*/ 2147483646 h 5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99" h="571">
                <a:moveTo>
                  <a:pt x="252" y="439"/>
                </a:moveTo>
                <a:lnTo>
                  <a:pt x="300" y="439"/>
                </a:lnTo>
                <a:lnTo>
                  <a:pt x="318" y="427"/>
                </a:lnTo>
                <a:lnTo>
                  <a:pt x="348" y="433"/>
                </a:lnTo>
                <a:lnTo>
                  <a:pt x="396" y="487"/>
                </a:lnTo>
                <a:lnTo>
                  <a:pt x="432" y="475"/>
                </a:lnTo>
                <a:lnTo>
                  <a:pt x="456" y="493"/>
                </a:lnTo>
                <a:lnTo>
                  <a:pt x="474" y="523"/>
                </a:lnTo>
                <a:lnTo>
                  <a:pt x="498" y="547"/>
                </a:lnTo>
                <a:lnTo>
                  <a:pt x="528" y="553"/>
                </a:lnTo>
                <a:lnTo>
                  <a:pt x="528" y="511"/>
                </a:lnTo>
                <a:lnTo>
                  <a:pt x="552" y="487"/>
                </a:lnTo>
                <a:lnTo>
                  <a:pt x="570" y="469"/>
                </a:lnTo>
                <a:lnTo>
                  <a:pt x="630" y="475"/>
                </a:lnTo>
                <a:lnTo>
                  <a:pt x="666" y="475"/>
                </a:lnTo>
                <a:lnTo>
                  <a:pt x="714" y="463"/>
                </a:lnTo>
                <a:lnTo>
                  <a:pt x="744" y="463"/>
                </a:lnTo>
                <a:lnTo>
                  <a:pt x="774" y="457"/>
                </a:lnTo>
                <a:lnTo>
                  <a:pt x="780" y="487"/>
                </a:lnTo>
                <a:lnTo>
                  <a:pt x="792" y="529"/>
                </a:lnTo>
                <a:lnTo>
                  <a:pt x="829" y="565"/>
                </a:lnTo>
                <a:lnTo>
                  <a:pt x="847" y="571"/>
                </a:lnTo>
                <a:lnTo>
                  <a:pt x="841" y="511"/>
                </a:lnTo>
                <a:lnTo>
                  <a:pt x="817" y="445"/>
                </a:lnTo>
                <a:lnTo>
                  <a:pt x="847" y="409"/>
                </a:lnTo>
                <a:lnTo>
                  <a:pt x="877" y="397"/>
                </a:lnTo>
                <a:lnTo>
                  <a:pt x="931" y="343"/>
                </a:lnTo>
                <a:lnTo>
                  <a:pt x="925" y="307"/>
                </a:lnTo>
                <a:lnTo>
                  <a:pt x="919" y="271"/>
                </a:lnTo>
                <a:lnTo>
                  <a:pt x="937" y="283"/>
                </a:lnTo>
                <a:lnTo>
                  <a:pt x="943" y="277"/>
                </a:lnTo>
                <a:lnTo>
                  <a:pt x="937" y="253"/>
                </a:lnTo>
                <a:lnTo>
                  <a:pt x="949" y="253"/>
                </a:lnTo>
                <a:lnTo>
                  <a:pt x="967" y="247"/>
                </a:lnTo>
                <a:lnTo>
                  <a:pt x="979" y="217"/>
                </a:lnTo>
                <a:lnTo>
                  <a:pt x="1003" y="211"/>
                </a:lnTo>
                <a:lnTo>
                  <a:pt x="1039" y="193"/>
                </a:lnTo>
                <a:lnTo>
                  <a:pt x="1039" y="144"/>
                </a:lnTo>
                <a:lnTo>
                  <a:pt x="1099" y="114"/>
                </a:lnTo>
                <a:lnTo>
                  <a:pt x="1087" y="54"/>
                </a:lnTo>
                <a:lnTo>
                  <a:pt x="1063" y="48"/>
                </a:lnTo>
                <a:lnTo>
                  <a:pt x="1015" y="108"/>
                </a:lnTo>
                <a:lnTo>
                  <a:pt x="955" y="120"/>
                </a:lnTo>
                <a:lnTo>
                  <a:pt x="925" y="126"/>
                </a:lnTo>
                <a:lnTo>
                  <a:pt x="883" y="162"/>
                </a:lnTo>
                <a:lnTo>
                  <a:pt x="804" y="186"/>
                </a:lnTo>
                <a:lnTo>
                  <a:pt x="804" y="150"/>
                </a:lnTo>
                <a:lnTo>
                  <a:pt x="768" y="72"/>
                </a:lnTo>
                <a:lnTo>
                  <a:pt x="666" y="24"/>
                </a:lnTo>
                <a:lnTo>
                  <a:pt x="624" y="12"/>
                </a:lnTo>
                <a:lnTo>
                  <a:pt x="564" y="0"/>
                </a:lnTo>
                <a:lnTo>
                  <a:pt x="42" y="0"/>
                </a:lnTo>
                <a:lnTo>
                  <a:pt x="48" y="36"/>
                </a:lnTo>
                <a:lnTo>
                  <a:pt x="30" y="48"/>
                </a:lnTo>
                <a:lnTo>
                  <a:pt x="36" y="24"/>
                </a:lnTo>
                <a:lnTo>
                  <a:pt x="0" y="12"/>
                </a:lnTo>
                <a:lnTo>
                  <a:pt x="18" y="78"/>
                </a:lnTo>
                <a:lnTo>
                  <a:pt x="12" y="126"/>
                </a:lnTo>
                <a:lnTo>
                  <a:pt x="0" y="174"/>
                </a:lnTo>
                <a:lnTo>
                  <a:pt x="12" y="211"/>
                </a:lnTo>
                <a:lnTo>
                  <a:pt x="12" y="235"/>
                </a:lnTo>
                <a:lnTo>
                  <a:pt x="42" y="295"/>
                </a:lnTo>
                <a:lnTo>
                  <a:pt x="66" y="337"/>
                </a:lnTo>
                <a:lnTo>
                  <a:pt x="84" y="367"/>
                </a:lnTo>
                <a:lnTo>
                  <a:pt x="138" y="403"/>
                </a:lnTo>
                <a:lnTo>
                  <a:pt x="144" y="415"/>
                </a:lnTo>
                <a:lnTo>
                  <a:pt x="192" y="409"/>
                </a:lnTo>
                <a:lnTo>
                  <a:pt x="252" y="439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6" name="Freeform 400"/>
          <p:cNvSpPr>
            <a:spLocks/>
          </p:cNvSpPr>
          <p:nvPr/>
        </p:nvSpPr>
        <p:spPr bwMode="auto">
          <a:xfrm>
            <a:off x="2212975" y="4286250"/>
            <a:ext cx="111125" cy="112713"/>
          </a:xfrm>
          <a:custGeom>
            <a:avLst/>
            <a:gdLst>
              <a:gd name="T0" fmla="*/ 2147483646 w 14"/>
              <a:gd name="T1" fmla="*/ 2147483646 h 14"/>
              <a:gd name="T2" fmla="*/ 2147483646 w 14"/>
              <a:gd name="T3" fmla="*/ 2147483646 h 14"/>
              <a:gd name="T4" fmla="*/ 2147483646 w 14"/>
              <a:gd name="T5" fmla="*/ 0 h 14"/>
              <a:gd name="T6" fmla="*/ 2147483646 w 14"/>
              <a:gd name="T7" fmla="*/ 2147483646 h 14"/>
              <a:gd name="T8" fmla="*/ 0 w 14"/>
              <a:gd name="T9" fmla="*/ 2147483646 h 14"/>
              <a:gd name="T10" fmla="*/ 2147483646 w 14"/>
              <a:gd name="T11" fmla="*/ 2147483646 h 14"/>
              <a:gd name="T12" fmla="*/ 2147483646 w 14"/>
              <a:gd name="T13" fmla="*/ 2147483646 h 14"/>
              <a:gd name="T14" fmla="*/ 2147483646 w 14"/>
              <a:gd name="T15" fmla="*/ 2147483646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" h="14">
                <a:moveTo>
                  <a:pt x="14" y="14"/>
                </a:moveTo>
                <a:cubicBezTo>
                  <a:pt x="14" y="12"/>
                  <a:pt x="13" y="11"/>
                  <a:pt x="13" y="11"/>
                </a:cubicBezTo>
                <a:cubicBezTo>
                  <a:pt x="14" y="0"/>
                  <a:pt x="14" y="0"/>
                  <a:pt x="14" y="0"/>
                </a:cubicBezTo>
                <a:cubicBezTo>
                  <a:pt x="7" y="3"/>
                  <a:pt x="7" y="3"/>
                  <a:pt x="7" y="3"/>
                </a:cubicBezTo>
                <a:cubicBezTo>
                  <a:pt x="0" y="6"/>
                  <a:pt x="0" y="6"/>
                  <a:pt x="0" y="6"/>
                </a:cubicBezTo>
                <a:cubicBezTo>
                  <a:pt x="5" y="14"/>
                  <a:pt x="5" y="14"/>
                  <a:pt x="5" y="14"/>
                </a:cubicBezTo>
                <a:cubicBezTo>
                  <a:pt x="9" y="13"/>
                  <a:pt x="9" y="13"/>
                  <a:pt x="9" y="13"/>
                </a:cubicBezTo>
                <a:lnTo>
                  <a:pt x="14" y="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7" name="Freeform 401"/>
          <p:cNvSpPr>
            <a:spLocks/>
          </p:cNvSpPr>
          <p:nvPr/>
        </p:nvSpPr>
        <p:spPr bwMode="auto">
          <a:xfrm>
            <a:off x="2252663" y="4389438"/>
            <a:ext cx="95250" cy="69850"/>
          </a:xfrm>
          <a:custGeom>
            <a:avLst/>
            <a:gdLst>
              <a:gd name="T0" fmla="*/ 2147483646 w 12"/>
              <a:gd name="T1" fmla="*/ 2147483646 h 9"/>
              <a:gd name="T2" fmla="*/ 2147483646 w 12"/>
              <a:gd name="T3" fmla="*/ 0 h 9"/>
              <a:gd name="T4" fmla="*/ 0 w 12"/>
              <a:gd name="T5" fmla="*/ 2147483646 h 9"/>
              <a:gd name="T6" fmla="*/ 2147483646 w 12"/>
              <a:gd name="T7" fmla="*/ 2147483646 h 9"/>
              <a:gd name="T8" fmla="*/ 2147483646 w 12"/>
              <a:gd name="T9" fmla="*/ 2147483646 h 9"/>
              <a:gd name="T10" fmla="*/ 2147483646 w 12"/>
              <a:gd name="T11" fmla="*/ 2147483646 h 9"/>
              <a:gd name="T12" fmla="*/ 2147483646 w 12"/>
              <a:gd name="T13" fmla="*/ 2147483646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" h="9">
                <a:moveTo>
                  <a:pt x="9" y="1"/>
                </a:moveTo>
                <a:cubicBezTo>
                  <a:pt x="4" y="0"/>
                  <a:pt x="4" y="0"/>
                  <a:pt x="4" y="0"/>
                </a:cubicBezTo>
                <a:cubicBezTo>
                  <a:pt x="0" y="1"/>
                  <a:pt x="0" y="1"/>
                  <a:pt x="0" y="1"/>
                </a:cubicBezTo>
                <a:cubicBezTo>
                  <a:pt x="2" y="3"/>
                  <a:pt x="2" y="3"/>
                  <a:pt x="2" y="3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4"/>
                  <a:pt x="10" y="2"/>
                  <a:pt x="9" y="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8" name="Freeform 402"/>
          <p:cNvSpPr>
            <a:spLocks/>
          </p:cNvSpPr>
          <p:nvPr/>
        </p:nvSpPr>
        <p:spPr bwMode="auto">
          <a:xfrm>
            <a:off x="2339975" y="4429125"/>
            <a:ext cx="141288" cy="60325"/>
          </a:xfrm>
          <a:custGeom>
            <a:avLst/>
            <a:gdLst>
              <a:gd name="T0" fmla="*/ 2147483646 w 18"/>
              <a:gd name="T1" fmla="*/ 2147483646 h 8"/>
              <a:gd name="T2" fmla="*/ 2147483646 w 18"/>
              <a:gd name="T3" fmla="*/ 2147483646 h 8"/>
              <a:gd name="T4" fmla="*/ 2147483646 w 18"/>
              <a:gd name="T5" fmla="*/ 2147483646 h 8"/>
              <a:gd name="T6" fmla="*/ 2147483646 w 18"/>
              <a:gd name="T7" fmla="*/ 0 h 8"/>
              <a:gd name="T8" fmla="*/ 0 w 18"/>
              <a:gd name="T9" fmla="*/ 2147483646 h 8"/>
              <a:gd name="T10" fmla="*/ 2147483646 w 18"/>
              <a:gd name="T11" fmla="*/ 2147483646 h 8"/>
              <a:gd name="T12" fmla="*/ 2147483646 w 18"/>
              <a:gd name="T13" fmla="*/ 2147483646 h 8"/>
              <a:gd name="T14" fmla="*/ 2147483646 w 18"/>
              <a:gd name="T15" fmla="*/ 2147483646 h 8"/>
              <a:gd name="T16" fmla="*/ 2147483646 w 18"/>
              <a:gd name="T17" fmla="*/ 2147483646 h 8"/>
              <a:gd name="T18" fmla="*/ 2147483646 w 18"/>
              <a:gd name="T19" fmla="*/ 2147483646 h 8"/>
              <a:gd name="T20" fmla="*/ 2147483646 w 18"/>
              <a:gd name="T21" fmla="*/ 2147483646 h 8"/>
              <a:gd name="T22" fmla="*/ 2147483646 w 18"/>
              <a:gd name="T23" fmla="*/ 2147483646 h 8"/>
              <a:gd name="T24" fmla="*/ 2147483646 w 18"/>
              <a:gd name="T25" fmla="*/ 2147483646 h 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" h="8">
                <a:moveTo>
                  <a:pt x="14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3" y="2"/>
                  <a:pt x="2" y="1"/>
                </a:cubicBezTo>
                <a:cubicBezTo>
                  <a:pt x="1" y="1"/>
                  <a:pt x="1" y="1"/>
                  <a:pt x="1" y="0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3" y="7"/>
                  <a:pt x="4" y="8"/>
                </a:cubicBezTo>
                <a:cubicBezTo>
                  <a:pt x="5" y="8"/>
                  <a:pt x="6" y="8"/>
                  <a:pt x="6" y="8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7"/>
                  <a:pt x="15" y="7"/>
                  <a:pt x="15" y="7"/>
                </a:cubicBezTo>
                <a:cubicBezTo>
                  <a:pt x="18" y="4"/>
                  <a:pt x="18" y="4"/>
                  <a:pt x="18" y="4"/>
                </a:cubicBezTo>
                <a:lnTo>
                  <a:pt x="14" y="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29" name="Freeform 403"/>
          <p:cNvSpPr>
            <a:spLocks/>
          </p:cNvSpPr>
          <p:nvPr/>
        </p:nvSpPr>
        <p:spPr bwMode="auto">
          <a:xfrm>
            <a:off x="2433638" y="4359275"/>
            <a:ext cx="290512" cy="319088"/>
          </a:xfrm>
          <a:custGeom>
            <a:avLst/>
            <a:gdLst>
              <a:gd name="T0" fmla="*/ 2147483646 w 37"/>
              <a:gd name="T1" fmla="*/ 2147483646 h 41"/>
              <a:gd name="T2" fmla="*/ 2147483646 w 37"/>
              <a:gd name="T3" fmla="*/ 2147483646 h 41"/>
              <a:gd name="T4" fmla="*/ 2147483646 w 37"/>
              <a:gd name="T5" fmla="*/ 2147483646 h 41"/>
              <a:gd name="T6" fmla="*/ 2147483646 w 37"/>
              <a:gd name="T7" fmla="*/ 2147483646 h 41"/>
              <a:gd name="T8" fmla="*/ 2147483646 w 37"/>
              <a:gd name="T9" fmla="*/ 2147483646 h 41"/>
              <a:gd name="T10" fmla="*/ 2147483646 w 37"/>
              <a:gd name="T11" fmla="*/ 2147483646 h 41"/>
              <a:gd name="T12" fmla="*/ 2147483646 w 37"/>
              <a:gd name="T13" fmla="*/ 2147483646 h 41"/>
              <a:gd name="T14" fmla="*/ 2147483646 w 37"/>
              <a:gd name="T15" fmla="*/ 2147483646 h 41"/>
              <a:gd name="T16" fmla="*/ 2147483646 w 37"/>
              <a:gd name="T17" fmla="*/ 2147483646 h 41"/>
              <a:gd name="T18" fmla="*/ 2147483646 w 37"/>
              <a:gd name="T19" fmla="*/ 2147483646 h 41"/>
              <a:gd name="T20" fmla="*/ 2147483646 w 37"/>
              <a:gd name="T21" fmla="*/ 0 h 41"/>
              <a:gd name="T22" fmla="*/ 2147483646 w 37"/>
              <a:gd name="T23" fmla="*/ 2147483646 h 41"/>
              <a:gd name="T24" fmla="*/ 2147483646 w 37"/>
              <a:gd name="T25" fmla="*/ 2147483646 h 41"/>
              <a:gd name="T26" fmla="*/ 2147483646 w 37"/>
              <a:gd name="T27" fmla="*/ 2147483646 h 41"/>
              <a:gd name="T28" fmla="*/ 2147483646 w 37"/>
              <a:gd name="T29" fmla="*/ 2147483646 h 41"/>
              <a:gd name="T30" fmla="*/ 2147483646 w 37"/>
              <a:gd name="T31" fmla="*/ 2147483646 h 41"/>
              <a:gd name="T32" fmla="*/ 2147483646 w 37"/>
              <a:gd name="T33" fmla="*/ 2147483646 h 41"/>
              <a:gd name="T34" fmla="*/ 2147483646 w 37"/>
              <a:gd name="T35" fmla="*/ 2147483646 h 41"/>
              <a:gd name="T36" fmla="*/ 2147483646 w 37"/>
              <a:gd name="T37" fmla="*/ 2147483646 h 41"/>
              <a:gd name="T38" fmla="*/ 2147483646 w 37"/>
              <a:gd name="T39" fmla="*/ 2147483646 h 41"/>
              <a:gd name="T40" fmla="*/ 2147483646 w 37"/>
              <a:gd name="T41" fmla="*/ 2147483646 h 41"/>
              <a:gd name="T42" fmla="*/ 2147483646 w 37"/>
              <a:gd name="T43" fmla="*/ 2147483646 h 41"/>
              <a:gd name="T44" fmla="*/ 0 w 37"/>
              <a:gd name="T45" fmla="*/ 2147483646 h 41"/>
              <a:gd name="T46" fmla="*/ 2147483646 w 37"/>
              <a:gd name="T47" fmla="*/ 2147483646 h 41"/>
              <a:gd name="T48" fmla="*/ 2147483646 w 37"/>
              <a:gd name="T49" fmla="*/ 2147483646 h 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7" h="41">
                <a:moveTo>
                  <a:pt x="37" y="34"/>
                </a:moveTo>
                <a:cubicBezTo>
                  <a:pt x="37" y="34"/>
                  <a:pt x="37" y="34"/>
                  <a:pt x="37" y="34"/>
                </a:cubicBezTo>
                <a:cubicBezTo>
                  <a:pt x="37" y="27"/>
                  <a:pt x="37" y="27"/>
                  <a:pt x="37" y="27"/>
                </a:cubicBezTo>
                <a:cubicBezTo>
                  <a:pt x="35" y="23"/>
                  <a:pt x="35" y="23"/>
                  <a:pt x="35" y="23"/>
                </a:cubicBezTo>
                <a:cubicBezTo>
                  <a:pt x="36" y="21"/>
                  <a:pt x="36" y="21"/>
                  <a:pt x="36" y="21"/>
                </a:cubicBezTo>
                <a:cubicBezTo>
                  <a:pt x="31" y="20"/>
                  <a:pt x="31" y="20"/>
                  <a:pt x="31" y="20"/>
                </a:cubicBezTo>
                <a:cubicBezTo>
                  <a:pt x="21" y="16"/>
                  <a:pt x="21" y="16"/>
                  <a:pt x="21" y="16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3"/>
                  <a:pt x="20" y="3"/>
                  <a:pt x="20" y="3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4" y="0"/>
                </a:cubicBezTo>
                <a:cubicBezTo>
                  <a:pt x="17" y="2"/>
                  <a:pt x="17" y="2"/>
                  <a:pt x="17" y="2"/>
                </a:cubicBezTo>
                <a:cubicBezTo>
                  <a:pt x="13" y="4"/>
                  <a:pt x="13" y="4"/>
                  <a:pt x="13" y="4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10"/>
                  <a:pt x="9" y="10"/>
                  <a:pt x="9" y="10"/>
                </a:cubicBezTo>
                <a:cubicBezTo>
                  <a:pt x="6" y="13"/>
                  <a:pt x="6" y="13"/>
                  <a:pt x="6" y="13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6"/>
                  <a:pt x="5" y="26"/>
                  <a:pt x="5" y="26"/>
                </a:cubicBezTo>
                <a:cubicBezTo>
                  <a:pt x="6" y="30"/>
                  <a:pt x="6" y="30"/>
                  <a:pt x="6" y="30"/>
                </a:cubicBezTo>
                <a:cubicBezTo>
                  <a:pt x="2" y="33"/>
                  <a:pt x="2" y="33"/>
                  <a:pt x="2" y="33"/>
                </a:cubicBezTo>
                <a:cubicBezTo>
                  <a:pt x="0" y="35"/>
                  <a:pt x="0" y="35"/>
                  <a:pt x="0" y="35"/>
                </a:cubicBezTo>
                <a:cubicBezTo>
                  <a:pt x="8" y="38"/>
                  <a:pt x="8" y="38"/>
                  <a:pt x="8" y="38"/>
                </a:cubicBezTo>
                <a:cubicBezTo>
                  <a:pt x="12" y="41"/>
                  <a:pt x="12" y="41"/>
                  <a:pt x="12" y="41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0" name="Freeform 422"/>
          <p:cNvSpPr>
            <a:spLocks/>
          </p:cNvSpPr>
          <p:nvPr/>
        </p:nvSpPr>
        <p:spPr bwMode="auto">
          <a:xfrm>
            <a:off x="2173288" y="4264025"/>
            <a:ext cx="150812" cy="69850"/>
          </a:xfrm>
          <a:custGeom>
            <a:avLst/>
            <a:gdLst>
              <a:gd name="T0" fmla="*/ 2147483646 w 19"/>
              <a:gd name="T1" fmla="*/ 2147483646 h 9"/>
              <a:gd name="T2" fmla="*/ 2147483646 w 19"/>
              <a:gd name="T3" fmla="*/ 2147483646 h 9"/>
              <a:gd name="T4" fmla="*/ 2147483646 w 19"/>
              <a:gd name="T5" fmla="*/ 0 h 9"/>
              <a:gd name="T6" fmla="*/ 2147483646 w 19"/>
              <a:gd name="T7" fmla="*/ 2147483646 h 9"/>
              <a:gd name="T8" fmla="*/ 0 w 19"/>
              <a:gd name="T9" fmla="*/ 2147483646 h 9"/>
              <a:gd name="T10" fmla="*/ 0 w 19"/>
              <a:gd name="T11" fmla="*/ 2147483646 h 9"/>
              <a:gd name="T12" fmla="*/ 2147483646 w 19"/>
              <a:gd name="T13" fmla="*/ 2147483646 h 9"/>
              <a:gd name="T14" fmla="*/ 2147483646 w 19"/>
              <a:gd name="T15" fmla="*/ 2147483646 h 9"/>
              <a:gd name="T16" fmla="*/ 2147483646 w 19"/>
              <a:gd name="T17" fmla="*/ 2147483646 h 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" h="9">
                <a:moveTo>
                  <a:pt x="19" y="3"/>
                </a:moveTo>
                <a:cubicBezTo>
                  <a:pt x="19" y="3"/>
                  <a:pt x="10" y="1"/>
                  <a:pt x="8" y="1"/>
                </a:cubicBezTo>
                <a:cubicBezTo>
                  <a:pt x="7" y="1"/>
                  <a:pt x="6" y="0"/>
                  <a:pt x="5" y="0"/>
                </a:cubicBezTo>
                <a:cubicBezTo>
                  <a:pt x="1" y="3"/>
                  <a:pt x="1" y="3"/>
                  <a:pt x="1" y="3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5" y="9"/>
                  <a:pt x="5" y="9"/>
                  <a:pt x="5" y="9"/>
                </a:cubicBezTo>
                <a:cubicBezTo>
                  <a:pt x="12" y="6"/>
                  <a:pt x="12" y="6"/>
                  <a:pt x="12" y="6"/>
                </a:cubicBezTo>
                <a:lnTo>
                  <a:pt x="19" y="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1" name="Freeform 423"/>
          <p:cNvSpPr>
            <a:spLocks/>
          </p:cNvSpPr>
          <p:nvPr/>
        </p:nvSpPr>
        <p:spPr bwMode="auto">
          <a:xfrm>
            <a:off x="2093913" y="4222750"/>
            <a:ext cx="119062" cy="98425"/>
          </a:xfrm>
          <a:custGeom>
            <a:avLst/>
            <a:gdLst>
              <a:gd name="T0" fmla="*/ 2147483646 w 15"/>
              <a:gd name="T1" fmla="*/ 2147483646 h 12"/>
              <a:gd name="T2" fmla="*/ 2147483646 w 15"/>
              <a:gd name="T3" fmla="*/ 2147483646 h 12"/>
              <a:gd name="T4" fmla="*/ 2147483646 w 15"/>
              <a:gd name="T5" fmla="*/ 0 h 12"/>
              <a:gd name="T6" fmla="*/ 2147483646 w 15"/>
              <a:gd name="T7" fmla="*/ 0 h 12"/>
              <a:gd name="T8" fmla="*/ 2147483646 w 15"/>
              <a:gd name="T9" fmla="*/ 2147483646 h 12"/>
              <a:gd name="T10" fmla="*/ 2147483646 w 15"/>
              <a:gd name="T11" fmla="*/ 2147483646 h 12"/>
              <a:gd name="T12" fmla="*/ 2147483646 w 15"/>
              <a:gd name="T13" fmla="*/ 2147483646 h 12"/>
              <a:gd name="T14" fmla="*/ 2147483646 w 15"/>
              <a:gd name="T15" fmla="*/ 2147483646 h 12"/>
              <a:gd name="T16" fmla="*/ 0 w 15"/>
              <a:gd name="T17" fmla="*/ 2147483646 h 12"/>
              <a:gd name="T18" fmla="*/ 2147483646 w 15"/>
              <a:gd name="T19" fmla="*/ 2147483646 h 12"/>
              <a:gd name="T20" fmla="*/ 2147483646 w 15"/>
              <a:gd name="T21" fmla="*/ 2147483646 h 12"/>
              <a:gd name="T22" fmla="*/ 2147483646 w 15"/>
              <a:gd name="T23" fmla="*/ 2147483646 h 12"/>
              <a:gd name="T24" fmla="*/ 2147483646 w 15"/>
              <a:gd name="T25" fmla="*/ 2147483646 h 12"/>
              <a:gd name="T26" fmla="*/ 2147483646 w 15"/>
              <a:gd name="T27" fmla="*/ 2147483646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" h="12">
                <a:moveTo>
                  <a:pt x="15" y="5"/>
                </a:moveTo>
                <a:cubicBezTo>
                  <a:pt x="13" y="5"/>
                  <a:pt x="11" y="4"/>
                  <a:pt x="11" y="4"/>
                </a:cubicBezTo>
                <a:cubicBezTo>
                  <a:pt x="11" y="0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1"/>
                  <a:pt x="4" y="1"/>
                  <a:pt x="4" y="1"/>
                </a:cubicBezTo>
                <a:cubicBezTo>
                  <a:pt x="6" y="5"/>
                  <a:pt x="6" y="5"/>
                  <a:pt x="6" y="5"/>
                </a:cubicBezTo>
                <a:cubicBezTo>
                  <a:pt x="3" y="5"/>
                  <a:pt x="3" y="5"/>
                  <a:pt x="3" y="5"/>
                </a:cubicBezTo>
                <a:cubicBezTo>
                  <a:pt x="1" y="8"/>
                  <a:pt x="1" y="8"/>
                  <a:pt x="1" y="8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11"/>
                  <a:pt x="10" y="11"/>
                  <a:pt x="10" y="11"/>
                </a:cubicBezTo>
                <a:cubicBezTo>
                  <a:pt x="11" y="8"/>
                  <a:pt x="11" y="8"/>
                  <a:pt x="11" y="8"/>
                </a:cubicBezTo>
                <a:lnTo>
                  <a:pt x="15" y="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2" name="Freeform 424"/>
          <p:cNvSpPr>
            <a:spLocks/>
          </p:cNvSpPr>
          <p:nvPr/>
        </p:nvSpPr>
        <p:spPr bwMode="auto">
          <a:xfrm>
            <a:off x="1484313" y="3810000"/>
            <a:ext cx="754062" cy="493713"/>
          </a:xfrm>
          <a:custGeom>
            <a:avLst/>
            <a:gdLst>
              <a:gd name="T0" fmla="*/ 2147483646 w 576"/>
              <a:gd name="T1" fmla="*/ 2147483646 h 379"/>
              <a:gd name="T2" fmla="*/ 2147483646 w 576"/>
              <a:gd name="T3" fmla="*/ 2147483646 h 379"/>
              <a:gd name="T4" fmla="*/ 2147483646 w 576"/>
              <a:gd name="T5" fmla="*/ 2147483646 h 379"/>
              <a:gd name="T6" fmla="*/ 2147483646 w 576"/>
              <a:gd name="T7" fmla="*/ 2147483646 h 379"/>
              <a:gd name="T8" fmla="*/ 2147483646 w 576"/>
              <a:gd name="T9" fmla="*/ 2147483646 h 379"/>
              <a:gd name="T10" fmla="*/ 2147483646 w 576"/>
              <a:gd name="T11" fmla="*/ 2147483646 h 379"/>
              <a:gd name="T12" fmla="*/ 2147483646 w 576"/>
              <a:gd name="T13" fmla="*/ 2147483646 h 379"/>
              <a:gd name="T14" fmla="*/ 2147483646 w 576"/>
              <a:gd name="T15" fmla="*/ 2147483646 h 379"/>
              <a:gd name="T16" fmla="*/ 2147483646 w 576"/>
              <a:gd name="T17" fmla="*/ 2147483646 h 379"/>
              <a:gd name="T18" fmla="*/ 2147483646 w 576"/>
              <a:gd name="T19" fmla="*/ 2147483646 h 379"/>
              <a:gd name="T20" fmla="*/ 2147483646 w 576"/>
              <a:gd name="T21" fmla="*/ 2147483646 h 379"/>
              <a:gd name="T22" fmla="*/ 2147483646 w 576"/>
              <a:gd name="T23" fmla="*/ 2147483646 h 379"/>
              <a:gd name="T24" fmla="*/ 2147483646 w 576"/>
              <a:gd name="T25" fmla="*/ 2147483646 h 379"/>
              <a:gd name="T26" fmla="*/ 2147483646 w 576"/>
              <a:gd name="T27" fmla="*/ 2147483646 h 379"/>
              <a:gd name="T28" fmla="*/ 2147483646 w 576"/>
              <a:gd name="T29" fmla="*/ 2147483646 h 379"/>
              <a:gd name="T30" fmla="*/ 2147483646 w 576"/>
              <a:gd name="T31" fmla="*/ 2147483646 h 379"/>
              <a:gd name="T32" fmla="*/ 2147483646 w 576"/>
              <a:gd name="T33" fmla="*/ 2147483646 h 379"/>
              <a:gd name="T34" fmla="*/ 2147483646 w 576"/>
              <a:gd name="T35" fmla="*/ 2147483646 h 379"/>
              <a:gd name="T36" fmla="*/ 2147483646 w 576"/>
              <a:gd name="T37" fmla="*/ 2147483646 h 379"/>
              <a:gd name="T38" fmla="*/ 2147483646 w 576"/>
              <a:gd name="T39" fmla="*/ 2147483646 h 379"/>
              <a:gd name="T40" fmla="*/ 2147483646 w 576"/>
              <a:gd name="T41" fmla="*/ 2147483646 h 379"/>
              <a:gd name="T42" fmla="*/ 2147483646 w 576"/>
              <a:gd name="T43" fmla="*/ 2147483646 h 379"/>
              <a:gd name="T44" fmla="*/ 2147483646 w 576"/>
              <a:gd name="T45" fmla="*/ 2147483646 h 379"/>
              <a:gd name="T46" fmla="*/ 2147483646 w 576"/>
              <a:gd name="T47" fmla="*/ 2147483646 h 379"/>
              <a:gd name="T48" fmla="*/ 2147483646 w 576"/>
              <a:gd name="T49" fmla="*/ 0 h 379"/>
              <a:gd name="T50" fmla="*/ 0 w 576"/>
              <a:gd name="T51" fmla="*/ 2147483646 h 379"/>
              <a:gd name="T52" fmla="*/ 2147483646 w 576"/>
              <a:gd name="T53" fmla="*/ 2147483646 h 379"/>
              <a:gd name="T54" fmla="*/ 2147483646 w 576"/>
              <a:gd name="T55" fmla="*/ 2147483646 h 379"/>
              <a:gd name="T56" fmla="*/ 2147483646 w 576"/>
              <a:gd name="T57" fmla="*/ 2147483646 h 379"/>
              <a:gd name="T58" fmla="*/ 2147483646 w 576"/>
              <a:gd name="T59" fmla="*/ 2147483646 h 379"/>
              <a:gd name="T60" fmla="*/ 2147483646 w 576"/>
              <a:gd name="T61" fmla="*/ 2147483646 h 379"/>
              <a:gd name="T62" fmla="*/ 2147483646 w 576"/>
              <a:gd name="T63" fmla="*/ 2147483646 h 379"/>
              <a:gd name="T64" fmla="*/ 2147483646 w 576"/>
              <a:gd name="T65" fmla="*/ 2147483646 h 379"/>
              <a:gd name="T66" fmla="*/ 2147483646 w 576"/>
              <a:gd name="T67" fmla="*/ 2147483646 h 379"/>
              <a:gd name="T68" fmla="*/ 2147483646 w 576"/>
              <a:gd name="T69" fmla="*/ 2147483646 h 379"/>
              <a:gd name="T70" fmla="*/ 2147483646 w 576"/>
              <a:gd name="T71" fmla="*/ 2147483646 h 379"/>
              <a:gd name="T72" fmla="*/ 2147483646 w 576"/>
              <a:gd name="T73" fmla="*/ 2147483646 h 379"/>
              <a:gd name="T74" fmla="*/ 2147483646 w 576"/>
              <a:gd name="T75" fmla="*/ 2147483646 h 379"/>
              <a:gd name="T76" fmla="*/ 2147483646 w 576"/>
              <a:gd name="T77" fmla="*/ 2147483646 h 379"/>
              <a:gd name="T78" fmla="*/ 2147483646 w 576"/>
              <a:gd name="T79" fmla="*/ 2147483646 h 379"/>
              <a:gd name="T80" fmla="*/ 2147483646 w 576"/>
              <a:gd name="T81" fmla="*/ 2147483646 h 379"/>
              <a:gd name="T82" fmla="*/ 2147483646 w 576"/>
              <a:gd name="T83" fmla="*/ 2147483646 h 379"/>
              <a:gd name="T84" fmla="*/ 2147483646 w 576"/>
              <a:gd name="T85" fmla="*/ 2147483646 h 379"/>
              <a:gd name="T86" fmla="*/ 2147483646 w 576"/>
              <a:gd name="T87" fmla="*/ 2147483646 h 379"/>
              <a:gd name="T88" fmla="*/ 2147483646 w 576"/>
              <a:gd name="T89" fmla="*/ 2147483646 h 379"/>
              <a:gd name="T90" fmla="*/ 2147483646 w 576"/>
              <a:gd name="T91" fmla="*/ 2147483646 h 379"/>
              <a:gd name="T92" fmla="*/ 2147483646 w 576"/>
              <a:gd name="T93" fmla="*/ 2147483646 h 379"/>
              <a:gd name="T94" fmla="*/ 2147483646 w 576"/>
              <a:gd name="T95" fmla="*/ 2147483646 h 379"/>
              <a:gd name="T96" fmla="*/ 2147483646 w 576"/>
              <a:gd name="T97" fmla="*/ 2147483646 h 379"/>
              <a:gd name="T98" fmla="*/ 2147483646 w 576"/>
              <a:gd name="T99" fmla="*/ 2147483646 h 379"/>
              <a:gd name="T100" fmla="*/ 2147483646 w 576"/>
              <a:gd name="T101" fmla="*/ 2147483646 h 379"/>
              <a:gd name="T102" fmla="*/ 2147483646 w 576"/>
              <a:gd name="T103" fmla="*/ 2147483646 h 379"/>
              <a:gd name="T104" fmla="*/ 2147483646 w 576"/>
              <a:gd name="T105" fmla="*/ 2147483646 h 379"/>
              <a:gd name="T106" fmla="*/ 2147483646 w 576"/>
              <a:gd name="T107" fmla="*/ 2147483646 h 379"/>
              <a:gd name="T108" fmla="*/ 2147483646 w 576"/>
              <a:gd name="T109" fmla="*/ 2147483646 h 379"/>
              <a:gd name="T110" fmla="*/ 2147483646 w 576"/>
              <a:gd name="T111" fmla="*/ 2147483646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76" h="379">
                <a:moveTo>
                  <a:pt x="486" y="348"/>
                </a:moveTo>
                <a:lnTo>
                  <a:pt x="504" y="348"/>
                </a:lnTo>
                <a:lnTo>
                  <a:pt x="492" y="324"/>
                </a:lnTo>
                <a:lnTo>
                  <a:pt x="504" y="318"/>
                </a:lnTo>
                <a:lnTo>
                  <a:pt x="534" y="318"/>
                </a:lnTo>
                <a:lnTo>
                  <a:pt x="528" y="312"/>
                </a:lnTo>
                <a:lnTo>
                  <a:pt x="546" y="300"/>
                </a:lnTo>
                <a:lnTo>
                  <a:pt x="564" y="288"/>
                </a:lnTo>
                <a:lnTo>
                  <a:pt x="576" y="240"/>
                </a:lnTo>
                <a:lnTo>
                  <a:pt x="504" y="252"/>
                </a:lnTo>
                <a:lnTo>
                  <a:pt x="474" y="294"/>
                </a:lnTo>
                <a:lnTo>
                  <a:pt x="426" y="300"/>
                </a:lnTo>
                <a:lnTo>
                  <a:pt x="378" y="240"/>
                </a:lnTo>
                <a:lnTo>
                  <a:pt x="372" y="162"/>
                </a:lnTo>
                <a:lnTo>
                  <a:pt x="384" y="144"/>
                </a:lnTo>
                <a:lnTo>
                  <a:pt x="354" y="138"/>
                </a:lnTo>
                <a:lnTo>
                  <a:pt x="330" y="114"/>
                </a:lnTo>
                <a:lnTo>
                  <a:pt x="312" y="84"/>
                </a:lnTo>
                <a:lnTo>
                  <a:pt x="288" y="66"/>
                </a:lnTo>
                <a:lnTo>
                  <a:pt x="252" y="78"/>
                </a:lnTo>
                <a:lnTo>
                  <a:pt x="204" y="24"/>
                </a:lnTo>
                <a:lnTo>
                  <a:pt x="174" y="18"/>
                </a:lnTo>
                <a:lnTo>
                  <a:pt x="156" y="30"/>
                </a:lnTo>
                <a:lnTo>
                  <a:pt x="108" y="30"/>
                </a:lnTo>
                <a:lnTo>
                  <a:pt x="48" y="0"/>
                </a:lnTo>
                <a:lnTo>
                  <a:pt x="0" y="6"/>
                </a:lnTo>
                <a:lnTo>
                  <a:pt x="36" y="72"/>
                </a:lnTo>
                <a:lnTo>
                  <a:pt x="60" y="108"/>
                </a:lnTo>
                <a:lnTo>
                  <a:pt x="54" y="120"/>
                </a:lnTo>
                <a:lnTo>
                  <a:pt x="96" y="150"/>
                </a:lnTo>
                <a:lnTo>
                  <a:pt x="102" y="180"/>
                </a:lnTo>
                <a:lnTo>
                  <a:pt x="120" y="192"/>
                </a:lnTo>
                <a:lnTo>
                  <a:pt x="144" y="216"/>
                </a:lnTo>
                <a:lnTo>
                  <a:pt x="150" y="198"/>
                </a:lnTo>
                <a:lnTo>
                  <a:pt x="126" y="180"/>
                </a:lnTo>
                <a:lnTo>
                  <a:pt x="102" y="126"/>
                </a:lnTo>
                <a:lnTo>
                  <a:pt x="60" y="66"/>
                </a:lnTo>
                <a:lnTo>
                  <a:pt x="48" y="30"/>
                </a:lnTo>
                <a:lnTo>
                  <a:pt x="78" y="42"/>
                </a:lnTo>
                <a:lnTo>
                  <a:pt x="108" y="102"/>
                </a:lnTo>
                <a:lnTo>
                  <a:pt x="120" y="120"/>
                </a:lnTo>
                <a:lnTo>
                  <a:pt x="150" y="138"/>
                </a:lnTo>
                <a:lnTo>
                  <a:pt x="150" y="156"/>
                </a:lnTo>
                <a:lnTo>
                  <a:pt x="174" y="168"/>
                </a:lnTo>
                <a:lnTo>
                  <a:pt x="186" y="186"/>
                </a:lnTo>
                <a:lnTo>
                  <a:pt x="216" y="216"/>
                </a:lnTo>
                <a:lnTo>
                  <a:pt x="222" y="258"/>
                </a:lnTo>
                <a:lnTo>
                  <a:pt x="222" y="276"/>
                </a:lnTo>
                <a:lnTo>
                  <a:pt x="300" y="324"/>
                </a:lnTo>
                <a:lnTo>
                  <a:pt x="336" y="342"/>
                </a:lnTo>
                <a:lnTo>
                  <a:pt x="402" y="360"/>
                </a:lnTo>
                <a:lnTo>
                  <a:pt x="420" y="354"/>
                </a:lnTo>
                <a:lnTo>
                  <a:pt x="438" y="354"/>
                </a:lnTo>
                <a:lnTo>
                  <a:pt x="468" y="379"/>
                </a:lnTo>
                <a:lnTo>
                  <a:pt x="474" y="366"/>
                </a:lnTo>
                <a:lnTo>
                  <a:pt x="486" y="3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3" name="Freeform 425"/>
          <p:cNvSpPr>
            <a:spLocks/>
          </p:cNvSpPr>
          <p:nvPr/>
        </p:nvSpPr>
        <p:spPr bwMode="auto">
          <a:xfrm rot="-852288">
            <a:off x="2717800" y="1831975"/>
            <a:ext cx="812800" cy="896938"/>
          </a:xfrm>
          <a:custGeom>
            <a:avLst/>
            <a:gdLst>
              <a:gd name="T0" fmla="*/ 2147483646 w 1125"/>
              <a:gd name="T1" fmla="*/ 2147483646 h 2047"/>
              <a:gd name="T2" fmla="*/ 2147483646 w 1125"/>
              <a:gd name="T3" fmla="*/ 2147483646 h 2047"/>
              <a:gd name="T4" fmla="*/ 2147483646 w 1125"/>
              <a:gd name="T5" fmla="*/ 2147483646 h 2047"/>
              <a:gd name="T6" fmla="*/ 2147483646 w 1125"/>
              <a:gd name="T7" fmla="*/ 2147483646 h 2047"/>
              <a:gd name="T8" fmla="*/ 2147483646 w 1125"/>
              <a:gd name="T9" fmla="*/ 2147483646 h 2047"/>
              <a:gd name="T10" fmla="*/ 2147483646 w 1125"/>
              <a:gd name="T11" fmla="*/ 2147483646 h 2047"/>
              <a:gd name="T12" fmla="*/ 2147483646 w 1125"/>
              <a:gd name="T13" fmla="*/ 2147483646 h 2047"/>
              <a:gd name="T14" fmla="*/ 2147483646 w 1125"/>
              <a:gd name="T15" fmla="*/ 2147483646 h 2047"/>
              <a:gd name="T16" fmla="*/ 2147483646 w 1125"/>
              <a:gd name="T17" fmla="*/ 2147483646 h 2047"/>
              <a:gd name="T18" fmla="*/ 2147483646 w 1125"/>
              <a:gd name="T19" fmla="*/ 2147483646 h 2047"/>
              <a:gd name="T20" fmla="*/ 2147483646 w 1125"/>
              <a:gd name="T21" fmla="*/ 2147483646 h 2047"/>
              <a:gd name="T22" fmla="*/ 2147483646 w 1125"/>
              <a:gd name="T23" fmla="*/ 2147483646 h 2047"/>
              <a:gd name="T24" fmla="*/ 2147483646 w 1125"/>
              <a:gd name="T25" fmla="*/ 2147483646 h 2047"/>
              <a:gd name="T26" fmla="*/ 2147483646 w 1125"/>
              <a:gd name="T27" fmla="*/ 2147483646 h 2047"/>
              <a:gd name="T28" fmla="*/ 2147483646 w 1125"/>
              <a:gd name="T29" fmla="*/ 2147483646 h 2047"/>
              <a:gd name="T30" fmla="*/ 2147483646 w 1125"/>
              <a:gd name="T31" fmla="*/ 2147483646 h 2047"/>
              <a:gd name="T32" fmla="*/ 2147483646 w 1125"/>
              <a:gd name="T33" fmla="*/ 2147483646 h 2047"/>
              <a:gd name="T34" fmla="*/ 2147483646 w 1125"/>
              <a:gd name="T35" fmla="*/ 2147483646 h 2047"/>
              <a:gd name="T36" fmla="*/ 2147483646 w 1125"/>
              <a:gd name="T37" fmla="*/ 2147483646 h 2047"/>
              <a:gd name="T38" fmla="*/ 2147483646 w 1125"/>
              <a:gd name="T39" fmla="*/ 2147483646 h 2047"/>
              <a:gd name="T40" fmla="*/ 2147483646 w 1125"/>
              <a:gd name="T41" fmla="*/ 2147483646 h 2047"/>
              <a:gd name="T42" fmla="*/ 2147483646 w 1125"/>
              <a:gd name="T43" fmla="*/ 2147483646 h 2047"/>
              <a:gd name="T44" fmla="*/ 2147483646 w 1125"/>
              <a:gd name="T45" fmla="*/ 2147483646 h 2047"/>
              <a:gd name="T46" fmla="*/ 2147483646 w 1125"/>
              <a:gd name="T47" fmla="*/ 2147483646 h 2047"/>
              <a:gd name="T48" fmla="*/ 2147483646 w 1125"/>
              <a:gd name="T49" fmla="*/ 2147483646 h 2047"/>
              <a:gd name="T50" fmla="*/ 2147483646 w 1125"/>
              <a:gd name="T51" fmla="*/ 2147483646 h 2047"/>
              <a:gd name="T52" fmla="*/ 2147483646 w 1125"/>
              <a:gd name="T53" fmla="*/ 2147483646 h 2047"/>
              <a:gd name="T54" fmla="*/ 2147483646 w 1125"/>
              <a:gd name="T55" fmla="*/ 2147483646 h 2047"/>
              <a:gd name="T56" fmla="*/ 2147483646 w 1125"/>
              <a:gd name="T57" fmla="*/ 2147483646 h 2047"/>
              <a:gd name="T58" fmla="*/ 2147483646 w 1125"/>
              <a:gd name="T59" fmla="*/ 2147483646 h 2047"/>
              <a:gd name="T60" fmla="*/ 2147483646 w 1125"/>
              <a:gd name="T61" fmla="*/ 2147483646 h 2047"/>
              <a:gd name="T62" fmla="*/ 2147483646 w 1125"/>
              <a:gd name="T63" fmla="*/ 2147483646 h 2047"/>
              <a:gd name="T64" fmla="*/ 2147483646 w 1125"/>
              <a:gd name="T65" fmla="*/ 2147483646 h 2047"/>
              <a:gd name="T66" fmla="*/ 2147483646 w 1125"/>
              <a:gd name="T67" fmla="*/ 2147483646 h 2047"/>
              <a:gd name="T68" fmla="*/ 2147483646 w 1125"/>
              <a:gd name="T69" fmla="*/ 2147483646 h 2047"/>
              <a:gd name="T70" fmla="*/ 2147483646 w 1125"/>
              <a:gd name="T71" fmla="*/ 2147483646 h 2047"/>
              <a:gd name="T72" fmla="*/ 2147483646 w 1125"/>
              <a:gd name="T73" fmla="*/ 2147483646 h 2047"/>
              <a:gd name="T74" fmla="*/ 2147483646 w 1125"/>
              <a:gd name="T75" fmla="*/ 2147483646 h 2047"/>
              <a:gd name="T76" fmla="*/ 2147483646 w 1125"/>
              <a:gd name="T77" fmla="*/ 2147483646 h 2047"/>
              <a:gd name="T78" fmla="*/ 2147483646 w 1125"/>
              <a:gd name="T79" fmla="*/ 2147483646 h 2047"/>
              <a:gd name="T80" fmla="*/ 2147483646 w 1125"/>
              <a:gd name="T81" fmla="*/ 2147483646 h 2047"/>
              <a:gd name="T82" fmla="*/ 2147483646 w 1125"/>
              <a:gd name="T83" fmla="*/ 2147483646 h 2047"/>
              <a:gd name="T84" fmla="*/ 2147483646 w 1125"/>
              <a:gd name="T85" fmla="*/ 2147483646 h 2047"/>
              <a:gd name="T86" fmla="*/ 2147483646 w 1125"/>
              <a:gd name="T87" fmla="*/ 2147483646 h 2047"/>
              <a:gd name="T88" fmla="*/ 2147483646 w 1125"/>
              <a:gd name="T89" fmla="*/ 2147483646 h 2047"/>
              <a:gd name="T90" fmla="*/ 2147483646 w 1125"/>
              <a:gd name="T91" fmla="*/ 2147483646 h 2047"/>
              <a:gd name="T92" fmla="*/ 2147483646 w 1125"/>
              <a:gd name="T93" fmla="*/ 2147483646 h 2047"/>
              <a:gd name="T94" fmla="*/ 2147483646 w 1125"/>
              <a:gd name="T95" fmla="*/ 2147483646 h 2047"/>
              <a:gd name="T96" fmla="*/ 2147483646 w 1125"/>
              <a:gd name="T97" fmla="*/ 2147483646 h 2047"/>
              <a:gd name="T98" fmla="*/ 2147483646 w 1125"/>
              <a:gd name="T99" fmla="*/ 2147483646 h 2047"/>
              <a:gd name="T100" fmla="*/ 2147483646 w 1125"/>
              <a:gd name="T101" fmla="*/ 2147483646 h 2047"/>
              <a:gd name="T102" fmla="*/ 2147483646 w 1125"/>
              <a:gd name="T103" fmla="*/ 2147483646 h 2047"/>
              <a:gd name="T104" fmla="*/ 2147483646 w 1125"/>
              <a:gd name="T105" fmla="*/ 2147483646 h 2047"/>
              <a:gd name="T106" fmla="*/ 2147483646 w 1125"/>
              <a:gd name="T107" fmla="*/ 2147483646 h 2047"/>
              <a:gd name="T108" fmla="*/ 2147483646 w 1125"/>
              <a:gd name="T109" fmla="*/ 2147483646 h 2047"/>
              <a:gd name="T110" fmla="*/ 2147483646 w 1125"/>
              <a:gd name="T111" fmla="*/ 2147483646 h 2047"/>
              <a:gd name="T112" fmla="*/ 2147483646 w 1125"/>
              <a:gd name="T113" fmla="*/ 2147483646 h 2047"/>
              <a:gd name="T114" fmla="*/ 2147483646 w 1125"/>
              <a:gd name="T115" fmla="*/ 2147483646 h 2047"/>
              <a:gd name="T116" fmla="*/ 2147483646 w 1125"/>
              <a:gd name="T117" fmla="*/ 2147483646 h 2047"/>
              <a:gd name="T118" fmla="*/ 2147483646 w 1125"/>
              <a:gd name="T119" fmla="*/ 2147483646 h 2047"/>
              <a:gd name="T120" fmla="*/ 2147483646 w 1125"/>
              <a:gd name="T121" fmla="*/ 2147483646 h 2047"/>
              <a:gd name="T122" fmla="*/ 2147483646 w 1125"/>
              <a:gd name="T123" fmla="*/ 2147483646 h 2047"/>
              <a:gd name="T124" fmla="*/ 2147483646 w 1125"/>
              <a:gd name="T125" fmla="*/ 2147483646 h 204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25" h="2047">
                <a:moveTo>
                  <a:pt x="718" y="105"/>
                </a:moveTo>
                <a:lnTo>
                  <a:pt x="722" y="102"/>
                </a:lnTo>
                <a:lnTo>
                  <a:pt x="730" y="95"/>
                </a:lnTo>
                <a:lnTo>
                  <a:pt x="740" y="83"/>
                </a:lnTo>
                <a:lnTo>
                  <a:pt x="751" y="70"/>
                </a:lnTo>
                <a:lnTo>
                  <a:pt x="760" y="58"/>
                </a:lnTo>
                <a:lnTo>
                  <a:pt x="764" y="46"/>
                </a:lnTo>
                <a:lnTo>
                  <a:pt x="761" y="37"/>
                </a:lnTo>
                <a:lnTo>
                  <a:pt x="748" y="32"/>
                </a:lnTo>
                <a:lnTo>
                  <a:pt x="735" y="30"/>
                </a:lnTo>
                <a:lnTo>
                  <a:pt x="725" y="27"/>
                </a:lnTo>
                <a:lnTo>
                  <a:pt x="716" y="22"/>
                </a:lnTo>
                <a:lnTo>
                  <a:pt x="708" y="17"/>
                </a:lnTo>
                <a:lnTo>
                  <a:pt x="700" y="13"/>
                </a:lnTo>
                <a:lnTo>
                  <a:pt x="693" y="8"/>
                </a:lnTo>
                <a:lnTo>
                  <a:pt x="686" y="4"/>
                </a:lnTo>
                <a:lnTo>
                  <a:pt x="678" y="1"/>
                </a:lnTo>
                <a:lnTo>
                  <a:pt x="672" y="0"/>
                </a:lnTo>
                <a:lnTo>
                  <a:pt x="665" y="0"/>
                </a:lnTo>
                <a:lnTo>
                  <a:pt x="658" y="0"/>
                </a:lnTo>
                <a:lnTo>
                  <a:pt x="651" y="2"/>
                </a:lnTo>
                <a:lnTo>
                  <a:pt x="633" y="7"/>
                </a:lnTo>
                <a:lnTo>
                  <a:pt x="610" y="13"/>
                </a:lnTo>
                <a:lnTo>
                  <a:pt x="583" y="19"/>
                </a:lnTo>
                <a:lnTo>
                  <a:pt x="558" y="25"/>
                </a:lnTo>
                <a:lnTo>
                  <a:pt x="534" y="34"/>
                </a:lnTo>
                <a:lnTo>
                  <a:pt x="512" y="42"/>
                </a:lnTo>
                <a:lnTo>
                  <a:pt x="496" y="52"/>
                </a:lnTo>
                <a:lnTo>
                  <a:pt x="487" y="62"/>
                </a:lnTo>
                <a:lnTo>
                  <a:pt x="483" y="74"/>
                </a:lnTo>
                <a:lnTo>
                  <a:pt x="478" y="84"/>
                </a:lnTo>
                <a:lnTo>
                  <a:pt x="474" y="93"/>
                </a:lnTo>
                <a:lnTo>
                  <a:pt x="468" y="102"/>
                </a:lnTo>
                <a:lnTo>
                  <a:pt x="461" y="107"/>
                </a:lnTo>
                <a:lnTo>
                  <a:pt x="452" y="110"/>
                </a:lnTo>
                <a:lnTo>
                  <a:pt x="440" y="110"/>
                </a:lnTo>
                <a:lnTo>
                  <a:pt x="426" y="105"/>
                </a:lnTo>
                <a:lnTo>
                  <a:pt x="409" y="100"/>
                </a:lnTo>
                <a:lnTo>
                  <a:pt x="391" y="98"/>
                </a:lnTo>
                <a:lnTo>
                  <a:pt x="371" y="100"/>
                </a:lnTo>
                <a:lnTo>
                  <a:pt x="351" y="105"/>
                </a:lnTo>
                <a:lnTo>
                  <a:pt x="334" y="112"/>
                </a:lnTo>
                <a:lnTo>
                  <a:pt x="319" y="120"/>
                </a:lnTo>
                <a:lnTo>
                  <a:pt x="306" y="130"/>
                </a:lnTo>
                <a:lnTo>
                  <a:pt x="300" y="141"/>
                </a:lnTo>
                <a:lnTo>
                  <a:pt x="291" y="151"/>
                </a:lnTo>
                <a:lnTo>
                  <a:pt x="278" y="161"/>
                </a:lnTo>
                <a:lnTo>
                  <a:pt x="260" y="172"/>
                </a:lnTo>
                <a:lnTo>
                  <a:pt x="241" y="182"/>
                </a:lnTo>
                <a:lnTo>
                  <a:pt x="221" y="194"/>
                </a:lnTo>
                <a:lnTo>
                  <a:pt x="204" y="208"/>
                </a:lnTo>
                <a:lnTo>
                  <a:pt x="191" y="224"/>
                </a:lnTo>
                <a:lnTo>
                  <a:pt x="184" y="242"/>
                </a:lnTo>
                <a:lnTo>
                  <a:pt x="180" y="261"/>
                </a:lnTo>
                <a:lnTo>
                  <a:pt x="172" y="277"/>
                </a:lnTo>
                <a:lnTo>
                  <a:pt x="160" y="289"/>
                </a:lnTo>
                <a:lnTo>
                  <a:pt x="146" y="299"/>
                </a:lnTo>
                <a:lnTo>
                  <a:pt x="130" y="305"/>
                </a:lnTo>
                <a:lnTo>
                  <a:pt x="113" y="311"/>
                </a:lnTo>
                <a:lnTo>
                  <a:pt x="94" y="314"/>
                </a:lnTo>
                <a:lnTo>
                  <a:pt x="76" y="315"/>
                </a:lnTo>
                <a:lnTo>
                  <a:pt x="59" y="316"/>
                </a:lnTo>
                <a:lnTo>
                  <a:pt x="44" y="319"/>
                </a:lnTo>
                <a:lnTo>
                  <a:pt x="31" y="325"/>
                </a:lnTo>
                <a:lnTo>
                  <a:pt x="22" y="332"/>
                </a:lnTo>
                <a:lnTo>
                  <a:pt x="16" y="342"/>
                </a:lnTo>
                <a:lnTo>
                  <a:pt x="13" y="355"/>
                </a:lnTo>
                <a:lnTo>
                  <a:pt x="11" y="369"/>
                </a:lnTo>
                <a:lnTo>
                  <a:pt x="15" y="386"/>
                </a:lnTo>
                <a:lnTo>
                  <a:pt x="17" y="402"/>
                </a:lnTo>
                <a:lnTo>
                  <a:pt x="16" y="415"/>
                </a:lnTo>
                <a:lnTo>
                  <a:pt x="13" y="425"/>
                </a:lnTo>
                <a:lnTo>
                  <a:pt x="9" y="434"/>
                </a:lnTo>
                <a:lnTo>
                  <a:pt x="4" y="444"/>
                </a:lnTo>
                <a:lnTo>
                  <a:pt x="1" y="454"/>
                </a:lnTo>
                <a:lnTo>
                  <a:pt x="0" y="466"/>
                </a:lnTo>
                <a:lnTo>
                  <a:pt x="2" y="482"/>
                </a:lnTo>
                <a:lnTo>
                  <a:pt x="7" y="499"/>
                </a:lnTo>
                <a:lnTo>
                  <a:pt x="13" y="515"/>
                </a:lnTo>
                <a:lnTo>
                  <a:pt x="18" y="530"/>
                </a:lnTo>
                <a:lnTo>
                  <a:pt x="25" y="543"/>
                </a:lnTo>
                <a:lnTo>
                  <a:pt x="34" y="553"/>
                </a:lnTo>
                <a:lnTo>
                  <a:pt x="45" y="562"/>
                </a:lnTo>
                <a:lnTo>
                  <a:pt x="59" y="568"/>
                </a:lnTo>
                <a:lnTo>
                  <a:pt x="76" y="572"/>
                </a:lnTo>
                <a:lnTo>
                  <a:pt x="94" y="575"/>
                </a:lnTo>
                <a:lnTo>
                  <a:pt x="113" y="579"/>
                </a:lnTo>
                <a:lnTo>
                  <a:pt x="130" y="584"/>
                </a:lnTo>
                <a:lnTo>
                  <a:pt x="145" y="593"/>
                </a:lnTo>
                <a:lnTo>
                  <a:pt x="159" y="605"/>
                </a:lnTo>
                <a:lnTo>
                  <a:pt x="169" y="621"/>
                </a:lnTo>
                <a:lnTo>
                  <a:pt x="176" y="642"/>
                </a:lnTo>
                <a:lnTo>
                  <a:pt x="179" y="668"/>
                </a:lnTo>
                <a:lnTo>
                  <a:pt x="181" y="695"/>
                </a:lnTo>
                <a:lnTo>
                  <a:pt x="185" y="718"/>
                </a:lnTo>
                <a:lnTo>
                  <a:pt x="191" y="740"/>
                </a:lnTo>
                <a:lnTo>
                  <a:pt x="198" y="762"/>
                </a:lnTo>
                <a:lnTo>
                  <a:pt x="203" y="785"/>
                </a:lnTo>
                <a:lnTo>
                  <a:pt x="206" y="810"/>
                </a:lnTo>
                <a:lnTo>
                  <a:pt x="207" y="841"/>
                </a:lnTo>
                <a:lnTo>
                  <a:pt x="203" y="878"/>
                </a:lnTo>
                <a:lnTo>
                  <a:pt x="196" y="915"/>
                </a:lnTo>
                <a:lnTo>
                  <a:pt x="190" y="945"/>
                </a:lnTo>
                <a:lnTo>
                  <a:pt x="184" y="968"/>
                </a:lnTo>
                <a:lnTo>
                  <a:pt x="181" y="986"/>
                </a:lnTo>
                <a:lnTo>
                  <a:pt x="180" y="999"/>
                </a:lnTo>
                <a:lnTo>
                  <a:pt x="180" y="1009"/>
                </a:lnTo>
                <a:lnTo>
                  <a:pt x="184" y="1016"/>
                </a:lnTo>
                <a:lnTo>
                  <a:pt x="191" y="1022"/>
                </a:lnTo>
                <a:lnTo>
                  <a:pt x="200" y="1028"/>
                </a:lnTo>
                <a:lnTo>
                  <a:pt x="210" y="1034"/>
                </a:lnTo>
                <a:lnTo>
                  <a:pt x="218" y="1042"/>
                </a:lnTo>
                <a:lnTo>
                  <a:pt x="225" y="1050"/>
                </a:lnTo>
                <a:lnTo>
                  <a:pt x="227" y="1057"/>
                </a:lnTo>
                <a:lnTo>
                  <a:pt x="225" y="1062"/>
                </a:lnTo>
                <a:lnTo>
                  <a:pt x="217" y="1067"/>
                </a:lnTo>
                <a:lnTo>
                  <a:pt x="203" y="1068"/>
                </a:lnTo>
                <a:lnTo>
                  <a:pt x="189" y="1070"/>
                </a:lnTo>
                <a:lnTo>
                  <a:pt x="183" y="1075"/>
                </a:lnTo>
                <a:lnTo>
                  <a:pt x="183" y="1082"/>
                </a:lnTo>
                <a:lnTo>
                  <a:pt x="188" y="1089"/>
                </a:lnTo>
                <a:lnTo>
                  <a:pt x="194" y="1097"/>
                </a:lnTo>
                <a:lnTo>
                  <a:pt x="200" y="1104"/>
                </a:lnTo>
                <a:lnTo>
                  <a:pt x="206" y="1108"/>
                </a:lnTo>
                <a:lnTo>
                  <a:pt x="208" y="1111"/>
                </a:lnTo>
                <a:lnTo>
                  <a:pt x="206" y="1111"/>
                </a:lnTo>
                <a:lnTo>
                  <a:pt x="200" y="1110"/>
                </a:lnTo>
                <a:lnTo>
                  <a:pt x="191" y="1108"/>
                </a:lnTo>
                <a:lnTo>
                  <a:pt x="182" y="1108"/>
                </a:lnTo>
                <a:lnTo>
                  <a:pt x="172" y="1111"/>
                </a:lnTo>
                <a:lnTo>
                  <a:pt x="162" y="1115"/>
                </a:lnTo>
                <a:lnTo>
                  <a:pt x="157" y="1123"/>
                </a:lnTo>
                <a:lnTo>
                  <a:pt x="154" y="1135"/>
                </a:lnTo>
                <a:lnTo>
                  <a:pt x="157" y="1149"/>
                </a:lnTo>
                <a:lnTo>
                  <a:pt x="164" y="1163"/>
                </a:lnTo>
                <a:lnTo>
                  <a:pt x="173" y="1176"/>
                </a:lnTo>
                <a:lnTo>
                  <a:pt x="184" y="1187"/>
                </a:lnTo>
                <a:lnTo>
                  <a:pt x="196" y="1196"/>
                </a:lnTo>
                <a:lnTo>
                  <a:pt x="207" y="1201"/>
                </a:lnTo>
                <a:lnTo>
                  <a:pt x="219" y="1201"/>
                </a:lnTo>
                <a:lnTo>
                  <a:pt x="227" y="1195"/>
                </a:lnTo>
                <a:lnTo>
                  <a:pt x="234" y="1186"/>
                </a:lnTo>
                <a:lnTo>
                  <a:pt x="238" y="1178"/>
                </a:lnTo>
                <a:lnTo>
                  <a:pt x="244" y="1171"/>
                </a:lnTo>
                <a:lnTo>
                  <a:pt x="249" y="1165"/>
                </a:lnTo>
                <a:lnTo>
                  <a:pt x="252" y="1161"/>
                </a:lnTo>
                <a:lnTo>
                  <a:pt x="258" y="1158"/>
                </a:lnTo>
                <a:lnTo>
                  <a:pt x="263" y="1158"/>
                </a:lnTo>
                <a:lnTo>
                  <a:pt x="270" y="1159"/>
                </a:lnTo>
                <a:lnTo>
                  <a:pt x="278" y="1174"/>
                </a:lnTo>
                <a:lnTo>
                  <a:pt x="275" y="1202"/>
                </a:lnTo>
                <a:lnTo>
                  <a:pt x="267" y="1233"/>
                </a:lnTo>
                <a:lnTo>
                  <a:pt x="258" y="1255"/>
                </a:lnTo>
                <a:lnTo>
                  <a:pt x="252" y="1261"/>
                </a:lnTo>
                <a:lnTo>
                  <a:pt x="244" y="1265"/>
                </a:lnTo>
                <a:lnTo>
                  <a:pt x="234" y="1270"/>
                </a:lnTo>
                <a:lnTo>
                  <a:pt x="223" y="1273"/>
                </a:lnTo>
                <a:lnTo>
                  <a:pt x="212" y="1279"/>
                </a:lnTo>
                <a:lnTo>
                  <a:pt x="202" y="1285"/>
                </a:lnTo>
                <a:lnTo>
                  <a:pt x="192" y="1292"/>
                </a:lnTo>
                <a:lnTo>
                  <a:pt x="184" y="1302"/>
                </a:lnTo>
                <a:lnTo>
                  <a:pt x="177" y="1318"/>
                </a:lnTo>
                <a:lnTo>
                  <a:pt x="169" y="1340"/>
                </a:lnTo>
                <a:lnTo>
                  <a:pt x="161" y="1369"/>
                </a:lnTo>
                <a:lnTo>
                  <a:pt x="154" y="1399"/>
                </a:lnTo>
                <a:lnTo>
                  <a:pt x="149" y="1430"/>
                </a:lnTo>
                <a:lnTo>
                  <a:pt x="144" y="1459"/>
                </a:lnTo>
                <a:lnTo>
                  <a:pt x="142" y="1483"/>
                </a:lnTo>
                <a:lnTo>
                  <a:pt x="143" y="1500"/>
                </a:lnTo>
                <a:lnTo>
                  <a:pt x="146" y="1514"/>
                </a:lnTo>
                <a:lnTo>
                  <a:pt x="153" y="1530"/>
                </a:lnTo>
                <a:lnTo>
                  <a:pt x="160" y="1547"/>
                </a:lnTo>
                <a:lnTo>
                  <a:pt x="168" y="1566"/>
                </a:lnTo>
                <a:lnTo>
                  <a:pt x="174" y="1585"/>
                </a:lnTo>
                <a:lnTo>
                  <a:pt x="180" y="1606"/>
                </a:lnTo>
                <a:lnTo>
                  <a:pt x="181" y="1628"/>
                </a:lnTo>
                <a:lnTo>
                  <a:pt x="179" y="1650"/>
                </a:lnTo>
                <a:lnTo>
                  <a:pt x="176" y="1672"/>
                </a:lnTo>
                <a:lnTo>
                  <a:pt x="179" y="1694"/>
                </a:lnTo>
                <a:lnTo>
                  <a:pt x="184" y="1714"/>
                </a:lnTo>
                <a:lnTo>
                  <a:pt x="191" y="1735"/>
                </a:lnTo>
                <a:lnTo>
                  <a:pt x="200" y="1754"/>
                </a:lnTo>
                <a:lnTo>
                  <a:pt x="210" y="1772"/>
                </a:lnTo>
                <a:lnTo>
                  <a:pt x="219" y="1791"/>
                </a:lnTo>
                <a:lnTo>
                  <a:pt x="227" y="1807"/>
                </a:lnTo>
                <a:lnTo>
                  <a:pt x="235" y="1825"/>
                </a:lnTo>
                <a:lnTo>
                  <a:pt x="245" y="1847"/>
                </a:lnTo>
                <a:lnTo>
                  <a:pt x="257" y="1872"/>
                </a:lnTo>
                <a:lnTo>
                  <a:pt x="270" y="1897"/>
                </a:lnTo>
                <a:lnTo>
                  <a:pt x="283" y="1918"/>
                </a:lnTo>
                <a:lnTo>
                  <a:pt x="300" y="1937"/>
                </a:lnTo>
                <a:lnTo>
                  <a:pt x="315" y="1948"/>
                </a:lnTo>
                <a:lnTo>
                  <a:pt x="331" y="1951"/>
                </a:lnTo>
                <a:lnTo>
                  <a:pt x="346" y="1950"/>
                </a:lnTo>
                <a:lnTo>
                  <a:pt x="358" y="1953"/>
                </a:lnTo>
                <a:lnTo>
                  <a:pt x="370" y="1959"/>
                </a:lnTo>
                <a:lnTo>
                  <a:pt x="379" y="1967"/>
                </a:lnTo>
                <a:lnTo>
                  <a:pt x="386" y="1977"/>
                </a:lnTo>
                <a:lnTo>
                  <a:pt x="392" y="1988"/>
                </a:lnTo>
                <a:lnTo>
                  <a:pt x="395" y="1999"/>
                </a:lnTo>
                <a:lnTo>
                  <a:pt x="396" y="2011"/>
                </a:lnTo>
                <a:lnTo>
                  <a:pt x="398" y="2016"/>
                </a:lnTo>
                <a:lnTo>
                  <a:pt x="401" y="2022"/>
                </a:lnTo>
                <a:lnTo>
                  <a:pt x="406" y="2028"/>
                </a:lnTo>
                <a:lnTo>
                  <a:pt x="413" y="2032"/>
                </a:lnTo>
                <a:lnTo>
                  <a:pt x="421" y="2037"/>
                </a:lnTo>
                <a:lnTo>
                  <a:pt x="430" y="2042"/>
                </a:lnTo>
                <a:lnTo>
                  <a:pt x="439" y="2044"/>
                </a:lnTo>
                <a:lnTo>
                  <a:pt x="449" y="2046"/>
                </a:lnTo>
                <a:lnTo>
                  <a:pt x="460" y="2047"/>
                </a:lnTo>
                <a:lnTo>
                  <a:pt x="470" y="2046"/>
                </a:lnTo>
                <a:lnTo>
                  <a:pt x="479" y="2044"/>
                </a:lnTo>
                <a:lnTo>
                  <a:pt x="489" y="2039"/>
                </a:lnTo>
                <a:lnTo>
                  <a:pt x="497" y="2034"/>
                </a:lnTo>
                <a:lnTo>
                  <a:pt x="504" y="2024"/>
                </a:lnTo>
                <a:lnTo>
                  <a:pt x="508" y="2013"/>
                </a:lnTo>
                <a:lnTo>
                  <a:pt x="512" y="1998"/>
                </a:lnTo>
                <a:lnTo>
                  <a:pt x="515" y="1969"/>
                </a:lnTo>
                <a:lnTo>
                  <a:pt x="519" y="1947"/>
                </a:lnTo>
                <a:lnTo>
                  <a:pt x="522" y="1930"/>
                </a:lnTo>
                <a:lnTo>
                  <a:pt x="524" y="1916"/>
                </a:lnTo>
                <a:lnTo>
                  <a:pt x="529" y="1906"/>
                </a:lnTo>
                <a:lnTo>
                  <a:pt x="534" y="1898"/>
                </a:lnTo>
                <a:lnTo>
                  <a:pt x="539" y="1891"/>
                </a:lnTo>
                <a:lnTo>
                  <a:pt x="547" y="1884"/>
                </a:lnTo>
                <a:lnTo>
                  <a:pt x="557" y="1865"/>
                </a:lnTo>
                <a:lnTo>
                  <a:pt x="555" y="1840"/>
                </a:lnTo>
                <a:lnTo>
                  <a:pt x="551" y="1816"/>
                </a:lnTo>
                <a:lnTo>
                  <a:pt x="554" y="1800"/>
                </a:lnTo>
                <a:lnTo>
                  <a:pt x="561" y="1792"/>
                </a:lnTo>
                <a:lnTo>
                  <a:pt x="570" y="1779"/>
                </a:lnTo>
                <a:lnTo>
                  <a:pt x="582" y="1762"/>
                </a:lnTo>
                <a:lnTo>
                  <a:pt x="595" y="1741"/>
                </a:lnTo>
                <a:lnTo>
                  <a:pt x="605" y="1718"/>
                </a:lnTo>
                <a:lnTo>
                  <a:pt x="614" y="1695"/>
                </a:lnTo>
                <a:lnTo>
                  <a:pt x="620" y="1672"/>
                </a:lnTo>
                <a:lnTo>
                  <a:pt x="621" y="1650"/>
                </a:lnTo>
                <a:lnTo>
                  <a:pt x="622" y="1629"/>
                </a:lnTo>
                <a:lnTo>
                  <a:pt x="630" y="1607"/>
                </a:lnTo>
                <a:lnTo>
                  <a:pt x="642" y="1587"/>
                </a:lnTo>
                <a:lnTo>
                  <a:pt x="658" y="1567"/>
                </a:lnTo>
                <a:lnTo>
                  <a:pt x="675" y="1550"/>
                </a:lnTo>
                <a:lnTo>
                  <a:pt x="692" y="1536"/>
                </a:lnTo>
                <a:lnTo>
                  <a:pt x="707" y="1528"/>
                </a:lnTo>
                <a:lnTo>
                  <a:pt x="718" y="1524"/>
                </a:lnTo>
                <a:lnTo>
                  <a:pt x="728" y="1523"/>
                </a:lnTo>
                <a:lnTo>
                  <a:pt x="743" y="1519"/>
                </a:lnTo>
                <a:lnTo>
                  <a:pt x="760" y="1511"/>
                </a:lnTo>
                <a:lnTo>
                  <a:pt x="777" y="1498"/>
                </a:lnTo>
                <a:lnTo>
                  <a:pt x="795" y="1482"/>
                </a:lnTo>
                <a:lnTo>
                  <a:pt x="814" y="1461"/>
                </a:lnTo>
                <a:lnTo>
                  <a:pt x="831" y="1436"/>
                </a:lnTo>
                <a:lnTo>
                  <a:pt x="846" y="1405"/>
                </a:lnTo>
                <a:lnTo>
                  <a:pt x="858" y="1375"/>
                </a:lnTo>
                <a:lnTo>
                  <a:pt x="867" y="1354"/>
                </a:lnTo>
                <a:lnTo>
                  <a:pt x="875" y="1338"/>
                </a:lnTo>
                <a:lnTo>
                  <a:pt x="881" y="1327"/>
                </a:lnTo>
                <a:lnTo>
                  <a:pt x="888" y="1320"/>
                </a:lnTo>
                <a:lnTo>
                  <a:pt x="893" y="1316"/>
                </a:lnTo>
                <a:lnTo>
                  <a:pt x="901" y="1312"/>
                </a:lnTo>
                <a:lnTo>
                  <a:pt x="912" y="1309"/>
                </a:lnTo>
                <a:lnTo>
                  <a:pt x="919" y="1305"/>
                </a:lnTo>
                <a:lnTo>
                  <a:pt x="929" y="1299"/>
                </a:lnTo>
                <a:lnTo>
                  <a:pt x="943" y="1289"/>
                </a:lnTo>
                <a:lnTo>
                  <a:pt x="958" y="1279"/>
                </a:lnTo>
                <a:lnTo>
                  <a:pt x="974" y="1265"/>
                </a:lnTo>
                <a:lnTo>
                  <a:pt x="991" y="1251"/>
                </a:lnTo>
                <a:lnTo>
                  <a:pt x="1009" y="1236"/>
                </a:lnTo>
                <a:lnTo>
                  <a:pt x="1027" y="1220"/>
                </a:lnTo>
                <a:lnTo>
                  <a:pt x="1045" y="1204"/>
                </a:lnTo>
                <a:lnTo>
                  <a:pt x="1062" y="1188"/>
                </a:lnTo>
                <a:lnTo>
                  <a:pt x="1078" y="1173"/>
                </a:lnTo>
                <a:lnTo>
                  <a:pt x="1092" y="1158"/>
                </a:lnTo>
                <a:lnTo>
                  <a:pt x="1103" y="1143"/>
                </a:lnTo>
                <a:lnTo>
                  <a:pt x="1111" y="1130"/>
                </a:lnTo>
                <a:lnTo>
                  <a:pt x="1117" y="1120"/>
                </a:lnTo>
                <a:lnTo>
                  <a:pt x="1119" y="1111"/>
                </a:lnTo>
                <a:lnTo>
                  <a:pt x="1116" y="1097"/>
                </a:lnTo>
                <a:lnTo>
                  <a:pt x="1104" y="1087"/>
                </a:lnTo>
                <a:lnTo>
                  <a:pt x="1088" y="1080"/>
                </a:lnTo>
                <a:lnTo>
                  <a:pt x="1070" y="1077"/>
                </a:lnTo>
                <a:lnTo>
                  <a:pt x="1048" y="1077"/>
                </a:lnTo>
                <a:lnTo>
                  <a:pt x="1027" y="1082"/>
                </a:lnTo>
                <a:lnTo>
                  <a:pt x="1007" y="1088"/>
                </a:lnTo>
                <a:lnTo>
                  <a:pt x="991" y="1098"/>
                </a:lnTo>
                <a:lnTo>
                  <a:pt x="983" y="1105"/>
                </a:lnTo>
                <a:lnTo>
                  <a:pt x="983" y="1102"/>
                </a:lnTo>
                <a:lnTo>
                  <a:pt x="988" y="1093"/>
                </a:lnTo>
                <a:lnTo>
                  <a:pt x="995" y="1081"/>
                </a:lnTo>
                <a:lnTo>
                  <a:pt x="999" y="1066"/>
                </a:lnTo>
                <a:lnTo>
                  <a:pt x="998" y="1053"/>
                </a:lnTo>
                <a:lnTo>
                  <a:pt x="989" y="1043"/>
                </a:lnTo>
                <a:lnTo>
                  <a:pt x="967" y="1039"/>
                </a:lnTo>
                <a:lnTo>
                  <a:pt x="958" y="1038"/>
                </a:lnTo>
                <a:lnTo>
                  <a:pt x="961" y="1034"/>
                </a:lnTo>
                <a:lnTo>
                  <a:pt x="975" y="1028"/>
                </a:lnTo>
                <a:lnTo>
                  <a:pt x="994" y="1022"/>
                </a:lnTo>
                <a:lnTo>
                  <a:pt x="1015" y="1019"/>
                </a:lnTo>
                <a:lnTo>
                  <a:pt x="1035" y="1017"/>
                </a:lnTo>
                <a:lnTo>
                  <a:pt x="1051" y="1020"/>
                </a:lnTo>
                <a:lnTo>
                  <a:pt x="1058" y="1028"/>
                </a:lnTo>
                <a:lnTo>
                  <a:pt x="1063" y="1037"/>
                </a:lnTo>
                <a:lnTo>
                  <a:pt x="1071" y="1043"/>
                </a:lnTo>
                <a:lnTo>
                  <a:pt x="1082" y="1045"/>
                </a:lnTo>
                <a:lnTo>
                  <a:pt x="1094" y="1043"/>
                </a:lnTo>
                <a:lnTo>
                  <a:pt x="1105" y="1038"/>
                </a:lnTo>
                <a:lnTo>
                  <a:pt x="1116" y="1030"/>
                </a:lnTo>
                <a:lnTo>
                  <a:pt x="1123" y="1019"/>
                </a:lnTo>
                <a:lnTo>
                  <a:pt x="1125" y="1004"/>
                </a:lnTo>
                <a:lnTo>
                  <a:pt x="1124" y="989"/>
                </a:lnTo>
                <a:lnTo>
                  <a:pt x="1120" y="976"/>
                </a:lnTo>
                <a:lnTo>
                  <a:pt x="1115" y="966"/>
                </a:lnTo>
                <a:lnTo>
                  <a:pt x="1107" y="955"/>
                </a:lnTo>
                <a:lnTo>
                  <a:pt x="1096" y="946"/>
                </a:lnTo>
                <a:lnTo>
                  <a:pt x="1085" y="937"/>
                </a:lnTo>
                <a:lnTo>
                  <a:pt x="1070" y="929"/>
                </a:lnTo>
                <a:lnTo>
                  <a:pt x="1052" y="920"/>
                </a:lnTo>
                <a:lnTo>
                  <a:pt x="1036" y="913"/>
                </a:lnTo>
                <a:lnTo>
                  <a:pt x="1022" y="909"/>
                </a:lnTo>
                <a:lnTo>
                  <a:pt x="1013" y="908"/>
                </a:lnTo>
                <a:lnTo>
                  <a:pt x="1007" y="908"/>
                </a:lnTo>
                <a:lnTo>
                  <a:pt x="1003" y="908"/>
                </a:lnTo>
                <a:lnTo>
                  <a:pt x="1002" y="907"/>
                </a:lnTo>
                <a:lnTo>
                  <a:pt x="1002" y="903"/>
                </a:lnTo>
                <a:lnTo>
                  <a:pt x="1003" y="896"/>
                </a:lnTo>
                <a:lnTo>
                  <a:pt x="1009" y="891"/>
                </a:lnTo>
                <a:lnTo>
                  <a:pt x="1018" y="891"/>
                </a:lnTo>
                <a:lnTo>
                  <a:pt x="1029" y="893"/>
                </a:lnTo>
                <a:lnTo>
                  <a:pt x="1042" y="896"/>
                </a:lnTo>
                <a:lnTo>
                  <a:pt x="1051" y="899"/>
                </a:lnTo>
                <a:lnTo>
                  <a:pt x="1058" y="898"/>
                </a:lnTo>
                <a:lnTo>
                  <a:pt x="1059" y="892"/>
                </a:lnTo>
                <a:lnTo>
                  <a:pt x="1052" y="878"/>
                </a:lnTo>
                <a:lnTo>
                  <a:pt x="1041" y="862"/>
                </a:lnTo>
                <a:lnTo>
                  <a:pt x="1030" y="848"/>
                </a:lnTo>
                <a:lnTo>
                  <a:pt x="1021" y="838"/>
                </a:lnTo>
                <a:lnTo>
                  <a:pt x="1014" y="830"/>
                </a:lnTo>
                <a:lnTo>
                  <a:pt x="1010" y="823"/>
                </a:lnTo>
                <a:lnTo>
                  <a:pt x="1009" y="818"/>
                </a:lnTo>
                <a:lnTo>
                  <a:pt x="1013" y="815"/>
                </a:lnTo>
                <a:lnTo>
                  <a:pt x="1021" y="812"/>
                </a:lnTo>
                <a:lnTo>
                  <a:pt x="1033" y="808"/>
                </a:lnTo>
                <a:lnTo>
                  <a:pt x="1043" y="801"/>
                </a:lnTo>
                <a:lnTo>
                  <a:pt x="1051" y="790"/>
                </a:lnTo>
                <a:lnTo>
                  <a:pt x="1059" y="780"/>
                </a:lnTo>
                <a:lnTo>
                  <a:pt x="1064" y="767"/>
                </a:lnTo>
                <a:lnTo>
                  <a:pt x="1067" y="756"/>
                </a:lnTo>
                <a:lnTo>
                  <a:pt x="1067" y="744"/>
                </a:lnTo>
                <a:lnTo>
                  <a:pt x="1064" y="734"/>
                </a:lnTo>
                <a:lnTo>
                  <a:pt x="1062" y="725"/>
                </a:lnTo>
                <a:lnTo>
                  <a:pt x="1063" y="716"/>
                </a:lnTo>
                <a:lnTo>
                  <a:pt x="1066" y="706"/>
                </a:lnTo>
                <a:lnTo>
                  <a:pt x="1071" y="698"/>
                </a:lnTo>
                <a:lnTo>
                  <a:pt x="1074" y="689"/>
                </a:lnTo>
                <a:lnTo>
                  <a:pt x="1075" y="680"/>
                </a:lnTo>
                <a:lnTo>
                  <a:pt x="1072" y="672"/>
                </a:lnTo>
                <a:lnTo>
                  <a:pt x="1064" y="663"/>
                </a:lnTo>
                <a:lnTo>
                  <a:pt x="1056" y="655"/>
                </a:lnTo>
                <a:lnTo>
                  <a:pt x="1051" y="646"/>
                </a:lnTo>
                <a:lnTo>
                  <a:pt x="1051" y="640"/>
                </a:lnTo>
                <a:lnTo>
                  <a:pt x="1052" y="632"/>
                </a:lnTo>
                <a:lnTo>
                  <a:pt x="1054" y="625"/>
                </a:lnTo>
                <a:lnTo>
                  <a:pt x="1055" y="618"/>
                </a:lnTo>
                <a:lnTo>
                  <a:pt x="1052" y="610"/>
                </a:lnTo>
                <a:lnTo>
                  <a:pt x="1045" y="602"/>
                </a:lnTo>
                <a:lnTo>
                  <a:pt x="1034" y="592"/>
                </a:lnTo>
                <a:lnTo>
                  <a:pt x="1020" y="582"/>
                </a:lnTo>
                <a:lnTo>
                  <a:pt x="1005" y="570"/>
                </a:lnTo>
                <a:lnTo>
                  <a:pt x="990" y="559"/>
                </a:lnTo>
                <a:lnTo>
                  <a:pt x="980" y="547"/>
                </a:lnTo>
                <a:lnTo>
                  <a:pt x="974" y="535"/>
                </a:lnTo>
                <a:lnTo>
                  <a:pt x="975" y="523"/>
                </a:lnTo>
                <a:lnTo>
                  <a:pt x="986" y="512"/>
                </a:lnTo>
                <a:lnTo>
                  <a:pt x="998" y="501"/>
                </a:lnTo>
                <a:lnTo>
                  <a:pt x="1006" y="491"/>
                </a:lnTo>
                <a:lnTo>
                  <a:pt x="1010" y="482"/>
                </a:lnTo>
                <a:lnTo>
                  <a:pt x="1010" y="474"/>
                </a:lnTo>
                <a:lnTo>
                  <a:pt x="1006" y="468"/>
                </a:lnTo>
                <a:lnTo>
                  <a:pt x="999" y="463"/>
                </a:lnTo>
                <a:lnTo>
                  <a:pt x="990" y="460"/>
                </a:lnTo>
                <a:lnTo>
                  <a:pt x="979" y="459"/>
                </a:lnTo>
                <a:lnTo>
                  <a:pt x="969" y="456"/>
                </a:lnTo>
                <a:lnTo>
                  <a:pt x="964" y="452"/>
                </a:lnTo>
                <a:lnTo>
                  <a:pt x="960" y="444"/>
                </a:lnTo>
                <a:lnTo>
                  <a:pt x="958" y="436"/>
                </a:lnTo>
                <a:lnTo>
                  <a:pt x="956" y="428"/>
                </a:lnTo>
                <a:lnTo>
                  <a:pt x="952" y="421"/>
                </a:lnTo>
                <a:lnTo>
                  <a:pt x="946" y="416"/>
                </a:lnTo>
                <a:lnTo>
                  <a:pt x="937" y="416"/>
                </a:lnTo>
                <a:lnTo>
                  <a:pt x="920" y="405"/>
                </a:lnTo>
                <a:lnTo>
                  <a:pt x="913" y="371"/>
                </a:lnTo>
                <a:lnTo>
                  <a:pt x="912" y="328"/>
                </a:lnTo>
                <a:lnTo>
                  <a:pt x="912" y="290"/>
                </a:lnTo>
                <a:lnTo>
                  <a:pt x="914" y="263"/>
                </a:lnTo>
                <a:lnTo>
                  <a:pt x="920" y="240"/>
                </a:lnTo>
                <a:lnTo>
                  <a:pt x="922" y="219"/>
                </a:lnTo>
                <a:lnTo>
                  <a:pt x="919" y="195"/>
                </a:lnTo>
                <a:lnTo>
                  <a:pt x="917" y="173"/>
                </a:lnTo>
                <a:lnTo>
                  <a:pt x="924" y="146"/>
                </a:lnTo>
                <a:lnTo>
                  <a:pt x="934" y="120"/>
                </a:lnTo>
                <a:lnTo>
                  <a:pt x="939" y="95"/>
                </a:lnTo>
                <a:lnTo>
                  <a:pt x="939" y="84"/>
                </a:lnTo>
                <a:lnTo>
                  <a:pt x="937" y="75"/>
                </a:lnTo>
                <a:lnTo>
                  <a:pt x="932" y="68"/>
                </a:lnTo>
                <a:lnTo>
                  <a:pt x="924" y="62"/>
                </a:lnTo>
                <a:lnTo>
                  <a:pt x="917" y="60"/>
                </a:lnTo>
                <a:lnTo>
                  <a:pt x="911" y="59"/>
                </a:lnTo>
                <a:lnTo>
                  <a:pt x="904" y="59"/>
                </a:lnTo>
                <a:lnTo>
                  <a:pt x="898" y="59"/>
                </a:lnTo>
                <a:lnTo>
                  <a:pt x="889" y="62"/>
                </a:lnTo>
                <a:lnTo>
                  <a:pt x="879" y="68"/>
                </a:lnTo>
                <a:lnTo>
                  <a:pt x="871" y="76"/>
                </a:lnTo>
                <a:lnTo>
                  <a:pt x="863" y="84"/>
                </a:lnTo>
                <a:lnTo>
                  <a:pt x="856" y="93"/>
                </a:lnTo>
                <a:lnTo>
                  <a:pt x="851" y="104"/>
                </a:lnTo>
                <a:lnTo>
                  <a:pt x="845" y="113"/>
                </a:lnTo>
                <a:lnTo>
                  <a:pt x="839" y="122"/>
                </a:lnTo>
                <a:lnTo>
                  <a:pt x="832" y="133"/>
                </a:lnTo>
                <a:lnTo>
                  <a:pt x="826" y="140"/>
                </a:lnTo>
                <a:lnTo>
                  <a:pt x="821" y="143"/>
                </a:lnTo>
                <a:lnTo>
                  <a:pt x="816" y="144"/>
                </a:lnTo>
                <a:lnTo>
                  <a:pt x="813" y="143"/>
                </a:lnTo>
                <a:lnTo>
                  <a:pt x="809" y="140"/>
                </a:lnTo>
                <a:lnTo>
                  <a:pt x="806" y="133"/>
                </a:lnTo>
                <a:lnTo>
                  <a:pt x="803" y="122"/>
                </a:lnTo>
                <a:lnTo>
                  <a:pt x="800" y="114"/>
                </a:lnTo>
                <a:lnTo>
                  <a:pt x="795" y="110"/>
                </a:lnTo>
                <a:lnTo>
                  <a:pt x="790" y="111"/>
                </a:lnTo>
                <a:lnTo>
                  <a:pt x="783" y="114"/>
                </a:lnTo>
                <a:lnTo>
                  <a:pt x="776" y="120"/>
                </a:lnTo>
                <a:lnTo>
                  <a:pt x="769" y="128"/>
                </a:lnTo>
                <a:lnTo>
                  <a:pt x="761" y="137"/>
                </a:lnTo>
                <a:lnTo>
                  <a:pt x="754" y="146"/>
                </a:lnTo>
                <a:lnTo>
                  <a:pt x="750" y="151"/>
                </a:lnTo>
                <a:lnTo>
                  <a:pt x="750" y="149"/>
                </a:lnTo>
                <a:lnTo>
                  <a:pt x="753" y="142"/>
                </a:lnTo>
                <a:lnTo>
                  <a:pt x="755" y="133"/>
                </a:lnTo>
                <a:lnTo>
                  <a:pt x="754" y="121"/>
                </a:lnTo>
                <a:lnTo>
                  <a:pt x="749" y="112"/>
                </a:lnTo>
                <a:lnTo>
                  <a:pt x="738" y="106"/>
                </a:lnTo>
                <a:lnTo>
                  <a:pt x="718" y="10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4" name="Freeform 426"/>
          <p:cNvSpPr>
            <a:spLocks/>
          </p:cNvSpPr>
          <p:nvPr/>
        </p:nvSpPr>
        <p:spPr bwMode="auto">
          <a:xfrm>
            <a:off x="1751013" y="2073275"/>
            <a:ext cx="41275" cy="36513"/>
          </a:xfrm>
          <a:custGeom>
            <a:avLst/>
            <a:gdLst>
              <a:gd name="T0" fmla="*/ 2147483646 w 40"/>
              <a:gd name="T1" fmla="*/ 2147483646 h 36"/>
              <a:gd name="T2" fmla="*/ 2147483646 w 40"/>
              <a:gd name="T3" fmla="*/ 2147483646 h 36"/>
              <a:gd name="T4" fmla="*/ 2147483646 w 40"/>
              <a:gd name="T5" fmla="*/ 2147483646 h 36"/>
              <a:gd name="T6" fmla="*/ 2147483646 w 40"/>
              <a:gd name="T7" fmla="*/ 2147483646 h 36"/>
              <a:gd name="T8" fmla="*/ 2147483646 w 40"/>
              <a:gd name="T9" fmla="*/ 2147483646 h 36"/>
              <a:gd name="T10" fmla="*/ 2147483646 w 40"/>
              <a:gd name="T11" fmla="*/ 2147483646 h 36"/>
              <a:gd name="T12" fmla="*/ 2147483646 w 40"/>
              <a:gd name="T13" fmla="*/ 2147483646 h 36"/>
              <a:gd name="T14" fmla="*/ 2147483646 w 40"/>
              <a:gd name="T15" fmla="*/ 2147483646 h 36"/>
              <a:gd name="T16" fmla="*/ 2147483646 w 40"/>
              <a:gd name="T17" fmla="*/ 2147483646 h 36"/>
              <a:gd name="T18" fmla="*/ 2147483646 w 40"/>
              <a:gd name="T19" fmla="*/ 2147483646 h 36"/>
              <a:gd name="T20" fmla="*/ 2147483646 w 40"/>
              <a:gd name="T21" fmla="*/ 2147483646 h 36"/>
              <a:gd name="T22" fmla="*/ 2147483646 w 40"/>
              <a:gd name="T23" fmla="*/ 2147483646 h 36"/>
              <a:gd name="T24" fmla="*/ 2147483646 w 40"/>
              <a:gd name="T25" fmla="*/ 2147483646 h 36"/>
              <a:gd name="T26" fmla="*/ 2147483646 w 40"/>
              <a:gd name="T27" fmla="*/ 2147483646 h 36"/>
              <a:gd name="T28" fmla="*/ 0 w 40"/>
              <a:gd name="T29" fmla="*/ 2147483646 h 36"/>
              <a:gd name="T30" fmla="*/ 2147483646 w 40"/>
              <a:gd name="T31" fmla="*/ 2147483646 h 36"/>
              <a:gd name="T32" fmla="*/ 2147483646 w 40"/>
              <a:gd name="T33" fmla="*/ 2147483646 h 36"/>
              <a:gd name="T34" fmla="*/ 2147483646 w 40"/>
              <a:gd name="T35" fmla="*/ 2147483646 h 36"/>
              <a:gd name="T36" fmla="*/ 2147483646 w 40"/>
              <a:gd name="T37" fmla="*/ 2147483646 h 36"/>
              <a:gd name="T38" fmla="*/ 2147483646 w 40"/>
              <a:gd name="T39" fmla="*/ 0 h 36"/>
              <a:gd name="T40" fmla="*/ 2147483646 w 40"/>
              <a:gd name="T41" fmla="*/ 2147483646 h 36"/>
              <a:gd name="T42" fmla="*/ 2147483646 w 40"/>
              <a:gd name="T43" fmla="*/ 2147483646 h 36"/>
              <a:gd name="T44" fmla="*/ 2147483646 w 40"/>
              <a:gd name="T45" fmla="*/ 2147483646 h 36"/>
              <a:gd name="T46" fmla="*/ 2147483646 w 40"/>
              <a:gd name="T47" fmla="*/ 2147483646 h 36"/>
              <a:gd name="T48" fmla="*/ 2147483646 w 40"/>
              <a:gd name="T49" fmla="*/ 2147483646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36">
                <a:moveTo>
                  <a:pt x="39" y="19"/>
                </a:moveTo>
                <a:lnTo>
                  <a:pt x="38" y="21"/>
                </a:lnTo>
                <a:lnTo>
                  <a:pt x="35" y="25"/>
                </a:lnTo>
                <a:lnTo>
                  <a:pt x="31" y="29"/>
                </a:lnTo>
                <a:lnTo>
                  <a:pt x="27" y="33"/>
                </a:lnTo>
                <a:lnTo>
                  <a:pt x="23" y="35"/>
                </a:lnTo>
                <a:lnTo>
                  <a:pt x="18" y="36"/>
                </a:lnTo>
                <a:lnTo>
                  <a:pt x="13" y="36"/>
                </a:lnTo>
                <a:lnTo>
                  <a:pt x="12" y="36"/>
                </a:lnTo>
                <a:lnTo>
                  <a:pt x="11" y="35"/>
                </a:lnTo>
                <a:lnTo>
                  <a:pt x="10" y="33"/>
                </a:lnTo>
                <a:lnTo>
                  <a:pt x="8" y="31"/>
                </a:lnTo>
                <a:lnTo>
                  <a:pt x="4" y="27"/>
                </a:lnTo>
                <a:lnTo>
                  <a:pt x="1" y="24"/>
                </a:lnTo>
                <a:lnTo>
                  <a:pt x="0" y="19"/>
                </a:lnTo>
                <a:lnTo>
                  <a:pt x="1" y="16"/>
                </a:lnTo>
                <a:lnTo>
                  <a:pt x="7" y="11"/>
                </a:lnTo>
                <a:lnTo>
                  <a:pt x="12" y="6"/>
                </a:lnTo>
                <a:lnTo>
                  <a:pt x="16" y="2"/>
                </a:lnTo>
                <a:lnTo>
                  <a:pt x="19" y="0"/>
                </a:lnTo>
                <a:lnTo>
                  <a:pt x="24" y="1"/>
                </a:lnTo>
                <a:lnTo>
                  <a:pt x="31" y="3"/>
                </a:lnTo>
                <a:lnTo>
                  <a:pt x="37" y="6"/>
                </a:lnTo>
                <a:lnTo>
                  <a:pt x="40" y="11"/>
                </a:lnTo>
                <a:lnTo>
                  <a:pt x="39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5" name="Freeform 427"/>
          <p:cNvSpPr>
            <a:spLocks/>
          </p:cNvSpPr>
          <p:nvPr/>
        </p:nvSpPr>
        <p:spPr bwMode="auto">
          <a:xfrm>
            <a:off x="2103438" y="2368550"/>
            <a:ext cx="0" cy="4763"/>
          </a:xfrm>
          <a:custGeom>
            <a:avLst/>
            <a:gdLst>
              <a:gd name="T0" fmla="*/ 1 w 1"/>
              <a:gd name="T1" fmla="*/ 2147483646 h 4"/>
              <a:gd name="T2" fmla="*/ 1 w 1"/>
              <a:gd name="T3" fmla="*/ 2147483646 h 4"/>
              <a:gd name="T4" fmla="*/ 1 w 1"/>
              <a:gd name="T5" fmla="*/ 2147483646 h 4"/>
              <a:gd name="T6" fmla="*/ 0 w 1"/>
              <a:gd name="T7" fmla="*/ 0 h 4"/>
              <a:gd name="T8" fmla="*/ 0 w 1"/>
              <a:gd name="T9" fmla="*/ 0 h 4"/>
              <a:gd name="T10" fmla="*/ 1 w 1"/>
              <a:gd name="T11" fmla="*/ 2147483646 h 4"/>
              <a:gd name="T12" fmla="*/ 1 w 1"/>
              <a:gd name="T13" fmla="*/ 2147483646 h 4"/>
              <a:gd name="T14" fmla="*/ 1 w 1"/>
              <a:gd name="T15" fmla="*/ 2147483646 h 4"/>
              <a:gd name="T16" fmla="*/ 1 w 1"/>
              <a:gd name="T17" fmla="*/ 2147483646 h 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" h="4">
                <a:moveTo>
                  <a:pt x="1" y="2"/>
                </a:moveTo>
                <a:lnTo>
                  <a:pt x="1" y="1"/>
                </a:lnTo>
                <a:lnTo>
                  <a:pt x="0" y="0"/>
                </a:lnTo>
                <a:lnTo>
                  <a:pt x="1" y="2"/>
                </a:lnTo>
                <a:lnTo>
                  <a:pt x="1" y="4"/>
                </a:lnTo>
                <a:lnTo>
                  <a:pt x="1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6" name="Freeform 428"/>
          <p:cNvSpPr>
            <a:spLocks/>
          </p:cNvSpPr>
          <p:nvPr/>
        </p:nvSpPr>
        <p:spPr bwMode="auto">
          <a:xfrm>
            <a:off x="2460625" y="2401888"/>
            <a:ext cx="3175" cy="6350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2147483646 h 8"/>
              <a:gd name="T4" fmla="*/ 2147483646 w 5"/>
              <a:gd name="T5" fmla="*/ 2147483646 h 8"/>
              <a:gd name="T6" fmla="*/ 2147483646 w 5"/>
              <a:gd name="T7" fmla="*/ 2147483646 h 8"/>
              <a:gd name="T8" fmla="*/ 2147483646 w 5"/>
              <a:gd name="T9" fmla="*/ 0 h 8"/>
              <a:gd name="T10" fmla="*/ 0 w 5"/>
              <a:gd name="T11" fmla="*/ 0 h 8"/>
              <a:gd name="T12" fmla="*/ 0 w 5"/>
              <a:gd name="T13" fmla="*/ 2147483646 h 8"/>
              <a:gd name="T14" fmla="*/ 2147483646 w 5"/>
              <a:gd name="T15" fmla="*/ 2147483646 h 8"/>
              <a:gd name="T16" fmla="*/ 2147483646 w 5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" h="8">
                <a:moveTo>
                  <a:pt x="5" y="8"/>
                </a:moveTo>
                <a:lnTo>
                  <a:pt x="5" y="6"/>
                </a:lnTo>
                <a:lnTo>
                  <a:pt x="5" y="5"/>
                </a:lnTo>
                <a:lnTo>
                  <a:pt x="5" y="2"/>
                </a:lnTo>
                <a:lnTo>
                  <a:pt x="3" y="0"/>
                </a:lnTo>
                <a:lnTo>
                  <a:pt x="0" y="0"/>
                </a:lnTo>
                <a:lnTo>
                  <a:pt x="0" y="1"/>
                </a:lnTo>
                <a:lnTo>
                  <a:pt x="2" y="5"/>
                </a:lnTo>
                <a:lnTo>
                  <a:pt x="5" y="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7" name="Freeform 429"/>
          <p:cNvSpPr>
            <a:spLocks/>
          </p:cNvSpPr>
          <p:nvPr/>
        </p:nvSpPr>
        <p:spPr bwMode="auto">
          <a:xfrm>
            <a:off x="2109788" y="1984375"/>
            <a:ext cx="14287" cy="14288"/>
          </a:xfrm>
          <a:custGeom>
            <a:avLst/>
            <a:gdLst>
              <a:gd name="T0" fmla="*/ 2147483646 w 14"/>
              <a:gd name="T1" fmla="*/ 2147483646 h 15"/>
              <a:gd name="T2" fmla="*/ 2147483646 w 14"/>
              <a:gd name="T3" fmla="*/ 2147483646 h 15"/>
              <a:gd name="T4" fmla="*/ 2147483646 w 14"/>
              <a:gd name="T5" fmla="*/ 2147483646 h 15"/>
              <a:gd name="T6" fmla="*/ 2147483646 w 14"/>
              <a:gd name="T7" fmla="*/ 2147483646 h 15"/>
              <a:gd name="T8" fmla="*/ 2147483646 w 14"/>
              <a:gd name="T9" fmla="*/ 2147483646 h 15"/>
              <a:gd name="T10" fmla="*/ 2147483646 w 14"/>
              <a:gd name="T11" fmla="*/ 2147483646 h 15"/>
              <a:gd name="T12" fmla="*/ 2147483646 w 14"/>
              <a:gd name="T13" fmla="*/ 2147483646 h 15"/>
              <a:gd name="T14" fmla="*/ 2147483646 w 14"/>
              <a:gd name="T15" fmla="*/ 2147483646 h 15"/>
              <a:gd name="T16" fmla="*/ 2147483646 w 14"/>
              <a:gd name="T17" fmla="*/ 0 h 15"/>
              <a:gd name="T18" fmla="*/ 2147483646 w 14"/>
              <a:gd name="T19" fmla="*/ 2147483646 h 15"/>
              <a:gd name="T20" fmla="*/ 2147483646 w 14"/>
              <a:gd name="T21" fmla="*/ 2147483646 h 15"/>
              <a:gd name="T22" fmla="*/ 2147483646 w 14"/>
              <a:gd name="T23" fmla="*/ 2147483646 h 15"/>
              <a:gd name="T24" fmla="*/ 0 w 14"/>
              <a:gd name="T25" fmla="*/ 2147483646 h 15"/>
              <a:gd name="T26" fmla="*/ 2147483646 w 14"/>
              <a:gd name="T27" fmla="*/ 2147483646 h 15"/>
              <a:gd name="T28" fmla="*/ 2147483646 w 14"/>
              <a:gd name="T29" fmla="*/ 2147483646 h 15"/>
              <a:gd name="T30" fmla="*/ 2147483646 w 14"/>
              <a:gd name="T31" fmla="*/ 2147483646 h 15"/>
              <a:gd name="T32" fmla="*/ 2147483646 w 14"/>
              <a:gd name="T33" fmla="*/ 2147483646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" h="15">
                <a:moveTo>
                  <a:pt x="2" y="7"/>
                </a:moveTo>
                <a:lnTo>
                  <a:pt x="9" y="13"/>
                </a:lnTo>
                <a:lnTo>
                  <a:pt x="14" y="15"/>
                </a:lnTo>
                <a:lnTo>
                  <a:pt x="14" y="14"/>
                </a:lnTo>
                <a:lnTo>
                  <a:pt x="10" y="7"/>
                </a:lnTo>
                <a:lnTo>
                  <a:pt x="9" y="5"/>
                </a:lnTo>
                <a:lnTo>
                  <a:pt x="9" y="3"/>
                </a:lnTo>
                <a:lnTo>
                  <a:pt x="8" y="1"/>
                </a:lnTo>
                <a:lnTo>
                  <a:pt x="7" y="0"/>
                </a:lnTo>
                <a:lnTo>
                  <a:pt x="6" y="1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8" name="Freeform 430"/>
          <p:cNvSpPr>
            <a:spLocks/>
          </p:cNvSpPr>
          <p:nvPr/>
        </p:nvSpPr>
        <p:spPr bwMode="auto">
          <a:xfrm>
            <a:off x="2297113" y="2452688"/>
            <a:ext cx="144462" cy="120650"/>
          </a:xfrm>
          <a:custGeom>
            <a:avLst/>
            <a:gdLst>
              <a:gd name="T0" fmla="*/ 2147483646 w 135"/>
              <a:gd name="T1" fmla="*/ 2147483646 h 119"/>
              <a:gd name="T2" fmla="*/ 2147483646 w 135"/>
              <a:gd name="T3" fmla="*/ 2147483646 h 119"/>
              <a:gd name="T4" fmla="*/ 2147483646 w 135"/>
              <a:gd name="T5" fmla="*/ 2147483646 h 119"/>
              <a:gd name="T6" fmla="*/ 2147483646 w 135"/>
              <a:gd name="T7" fmla="*/ 2147483646 h 119"/>
              <a:gd name="T8" fmla="*/ 2147483646 w 135"/>
              <a:gd name="T9" fmla="*/ 2147483646 h 119"/>
              <a:gd name="T10" fmla="*/ 2147483646 w 135"/>
              <a:gd name="T11" fmla="*/ 2147483646 h 119"/>
              <a:gd name="T12" fmla="*/ 2147483646 w 135"/>
              <a:gd name="T13" fmla="*/ 2147483646 h 119"/>
              <a:gd name="T14" fmla="*/ 2147483646 w 135"/>
              <a:gd name="T15" fmla="*/ 2147483646 h 119"/>
              <a:gd name="T16" fmla="*/ 2147483646 w 135"/>
              <a:gd name="T17" fmla="*/ 2147483646 h 119"/>
              <a:gd name="T18" fmla="*/ 2147483646 w 135"/>
              <a:gd name="T19" fmla="*/ 2147483646 h 119"/>
              <a:gd name="T20" fmla="*/ 2147483646 w 135"/>
              <a:gd name="T21" fmla="*/ 2147483646 h 119"/>
              <a:gd name="T22" fmla="*/ 2147483646 w 135"/>
              <a:gd name="T23" fmla="*/ 2147483646 h 119"/>
              <a:gd name="T24" fmla="*/ 2147483646 w 135"/>
              <a:gd name="T25" fmla="*/ 2147483646 h 119"/>
              <a:gd name="T26" fmla="*/ 2147483646 w 135"/>
              <a:gd name="T27" fmla="*/ 2147483646 h 119"/>
              <a:gd name="T28" fmla="*/ 2147483646 w 135"/>
              <a:gd name="T29" fmla="*/ 2147483646 h 119"/>
              <a:gd name="T30" fmla="*/ 2147483646 w 135"/>
              <a:gd name="T31" fmla="*/ 2147483646 h 119"/>
              <a:gd name="T32" fmla="*/ 2147483646 w 135"/>
              <a:gd name="T33" fmla="*/ 2147483646 h 119"/>
              <a:gd name="T34" fmla="*/ 2147483646 w 135"/>
              <a:gd name="T35" fmla="*/ 2147483646 h 119"/>
              <a:gd name="T36" fmla="*/ 2147483646 w 135"/>
              <a:gd name="T37" fmla="*/ 2147483646 h 119"/>
              <a:gd name="T38" fmla="*/ 2147483646 w 135"/>
              <a:gd name="T39" fmla="*/ 2147483646 h 119"/>
              <a:gd name="T40" fmla="*/ 2147483646 w 135"/>
              <a:gd name="T41" fmla="*/ 2147483646 h 119"/>
              <a:gd name="T42" fmla="*/ 2147483646 w 135"/>
              <a:gd name="T43" fmla="*/ 2147483646 h 119"/>
              <a:gd name="T44" fmla="*/ 2147483646 w 135"/>
              <a:gd name="T45" fmla="*/ 2147483646 h 119"/>
              <a:gd name="T46" fmla="*/ 2147483646 w 135"/>
              <a:gd name="T47" fmla="*/ 2147483646 h 119"/>
              <a:gd name="T48" fmla="*/ 2147483646 w 135"/>
              <a:gd name="T49" fmla="*/ 2147483646 h 119"/>
              <a:gd name="T50" fmla="*/ 2147483646 w 135"/>
              <a:gd name="T51" fmla="*/ 2147483646 h 119"/>
              <a:gd name="T52" fmla="*/ 2147483646 w 135"/>
              <a:gd name="T53" fmla="*/ 2147483646 h 119"/>
              <a:gd name="T54" fmla="*/ 2147483646 w 135"/>
              <a:gd name="T55" fmla="*/ 2147483646 h 119"/>
              <a:gd name="T56" fmla="*/ 2147483646 w 135"/>
              <a:gd name="T57" fmla="*/ 2147483646 h 119"/>
              <a:gd name="T58" fmla="*/ 2147483646 w 135"/>
              <a:gd name="T59" fmla="*/ 2147483646 h 119"/>
              <a:gd name="T60" fmla="*/ 2147483646 w 135"/>
              <a:gd name="T61" fmla="*/ 2147483646 h 119"/>
              <a:gd name="T62" fmla="*/ 2147483646 w 135"/>
              <a:gd name="T63" fmla="*/ 2147483646 h 119"/>
              <a:gd name="T64" fmla="*/ 2147483646 w 135"/>
              <a:gd name="T65" fmla="*/ 2147483646 h 119"/>
              <a:gd name="T66" fmla="*/ 2147483646 w 135"/>
              <a:gd name="T67" fmla="*/ 2147483646 h 119"/>
              <a:gd name="T68" fmla="*/ 2147483646 w 135"/>
              <a:gd name="T69" fmla="*/ 2147483646 h 119"/>
              <a:gd name="T70" fmla="*/ 2147483646 w 135"/>
              <a:gd name="T71" fmla="*/ 2147483646 h 119"/>
              <a:gd name="T72" fmla="*/ 2147483646 w 135"/>
              <a:gd name="T73" fmla="*/ 2147483646 h 119"/>
              <a:gd name="T74" fmla="*/ 2147483646 w 135"/>
              <a:gd name="T75" fmla="*/ 2147483646 h 119"/>
              <a:gd name="T76" fmla="*/ 2147483646 w 135"/>
              <a:gd name="T77" fmla="*/ 2147483646 h 119"/>
              <a:gd name="T78" fmla="*/ 2147483646 w 135"/>
              <a:gd name="T79" fmla="*/ 2147483646 h 119"/>
              <a:gd name="T80" fmla="*/ 2147483646 w 135"/>
              <a:gd name="T81" fmla="*/ 2147483646 h 1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35" h="119">
                <a:moveTo>
                  <a:pt x="122" y="59"/>
                </a:moveTo>
                <a:lnTo>
                  <a:pt x="124" y="60"/>
                </a:lnTo>
                <a:lnTo>
                  <a:pt x="130" y="62"/>
                </a:lnTo>
                <a:lnTo>
                  <a:pt x="135" y="67"/>
                </a:lnTo>
                <a:lnTo>
                  <a:pt x="133" y="71"/>
                </a:lnTo>
                <a:lnTo>
                  <a:pt x="129" y="76"/>
                </a:lnTo>
                <a:lnTo>
                  <a:pt x="126" y="78"/>
                </a:lnTo>
                <a:lnTo>
                  <a:pt x="124" y="81"/>
                </a:lnTo>
                <a:lnTo>
                  <a:pt x="121" y="83"/>
                </a:lnTo>
                <a:lnTo>
                  <a:pt x="118" y="83"/>
                </a:lnTo>
                <a:lnTo>
                  <a:pt x="116" y="83"/>
                </a:lnTo>
                <a:lnTo>
                  <a:pt x="114" y="82"/>
                </a:lnTo>
                <a:lnTo>
                  <a:pt x="108" y="79"/>
                </a:lnTo>
                <a:lnTo>
                  <a:pt x="101" y="77"/>
                </a:lnTo>
                <a:lnTo>
                  <a:pt x="95" y="75"/>
                </a:lnTo>
                <a:lnTo>
                  <a:pt x="91" y="74"/>
                </a:lnTo>
                <a:lnTo>
                  <a:pt x="86" y="71"/>
                </a:lnTo>
                <a:lnTo>
                  <a:pt x="82" y="68"/>
                </a:lnTo>
                <a:lnTo>
                  <a:pt x="77" y="66"/>
                </a:lnTo>
                <a:lnTo>
                  <a:pt x="72" y="66"/>
                </a:lnTo>
                <a:lnTo>
                  <a:pt x="70" y="70"/>
                </a:lnTo>
                <a:lnTo>
                  <a:pt x="71" y="78"/>
                </a:lnTo>
                <a:lnTo>
                  <a:pt x="72" y="85"/>
                </a:lnTo>
                <a:lnTo>
                  <a:pt x="72" y="92"/>
                </a:lnTo>
                <a:lnTo>
                  <a:pt x="68" y="96"/>
                </a:lnTo>
                <a:lnTo>
                  <a:pt x="61" y="99"/>
                </a:lnTo>
                <a:lnTo>
                  <a:pt x="58" y="102"/>
                </a:lnTo>
                <a:lnTo>
                  <a:pt x="57" y="107"/>
                </a:lnTo>
                <a:lnTo>
                  <a:pt x="56" y="111"/>
                </a:lnTo>
                <a:lnTo>
                  <a:pt x="53" y="114"/>
                </a:lnTo>
                <a:lnTo>
                  <a:pt x="48" y="117"/>
                </a:lnTo>
                <a:lnTo>
                  <a:pt x="44" y="119"/>
                </a:lnTo>
                <a:lnTo>
                  <a:pt x="40" y="116"/>
                </a:lnTo>
                <a:lnTo>
                  <a:pt x="39" y="111"/>
                </a:lnTo>
                <a:lnTo>
                  <a:pt x="38" y="105"/>
                </a:lnTo>
                <a:lnTo>
                  <a:pt x="34" y="100"/>
                </a:lnTo>
                <a:lnTo>
                  <a:pt x="29" y="99"/>
                </a:lnTo>
                <a:lnTo>
                  <a:pt x="23" y="99"/>
                </a:lnTo>
                <a:lnTo>
                  <a:pt x="20" y="100"/>
                </a:lnTo>
                <a:lnTo>
                  <a:pt x="17" y="101"/>
                </a:lnTo>
                <a:lnTo>
                  <a:pt x="10" y="104"/>
                </a:lnTo>
                <a:lnTo>
                  <a:pt x="3" y="105"/>
                </a:lnTo>
                <a:lnTo>
                  <a:pt x="0" y="101"/>
                </a:lnTo>
                <a:lnTo>
                  <a:pt x="1" y="97"/>
                </a:lnTo>
                <a:lnTo>
                  <a:pt x="4" y="90"/>
                </a:lnTo>
                <a:lnTo>
                  <a:pt x="9" y="84"/>
                </a:lnTo>
                <a:lnTo>
                  <a:pt x="12" y="82"/>
                </a:lnTo>
                <a:lnTo>
                  <a:pt x="16" y="79"/>
                </a:lnTo>
                <a:lnTo>
                  <a:pt x="16" y="75"/>
                </a:lnTo>
                <a:lnTo>
                  <a:pt x="14" y="68"/>
                </a:lnTo>
                <a:lnTo>
                  <a:pt x="12" y="61"/>
                </a:lnTo>
                <a:lnTo>
                  <a:pt x="11" y="55"/>
                </a:lnTo>
                <a:lnTo>
                  <a:pt x="12" y="48"/>
                </a:lnTo>
                <a:lnTo>
                  <a:pt x="12" y="44"/>
                </a:lnTo>
                <a:lnTo>
                  <a:pt x="10" y="39"/>
                </a:lnTo>
                <a:lnTo>
                  <a:pt x="8" y="35"/>
                </a:lnTo>
                <a:lnTo>
                  <a:pt x="8" y="26"/>
                </a:lnTo>
                <a:lnTo>
                  <a:pt x="8" y="16"/>
                </a:lnTo>
                <a:lnTo>
                  <a:pt x="8" y="8"/>
                </a:lnTo>
                <a:lnTo>
                  <a:pt x="9" y="2"/>
                </a:lnTo>
                <a:lnTo>
                  <a:pt x="12" y="0"/>
                </a:lnTo>
                <a:lnTo>
                  <a:pt x="18" y="1"/>
                </a:lnTo>
                <a:lnTo>
                  <a:pt x="24" y="3"/>
                </a:lnTo>
                <a:lnTo>
                  <a:pt x="27" y="9"/>
                </a:lnTo>
                <a:lnTo>
                  <a:pt x="30" y="18"/>
                </a:lnTo>
                <a:lnTo>
                  <a:pt x="32" y="26"/>
                </a:lnTo>
                <a:lnTo>
                  <a:pt x="33" y="30"/>
                </a:lnTo>
                <a:lnTo>
                  <a:pt x="37" y="30"/>
                </a:lnTo>
                <a:lnTo>
                  <a:pt x="40" y="28"/>
                </a:lnTo>
                <a:lnTo>
                  <a:pt x="44" y="25"/>
                </a:lnTo>
                <a:lnTo>
                  <a:pt x="48" y="23"/>
                </a:lnTo>
                <a:lnTo>
                  <a:pt x="54" y="23"/>
                </a:lnTo>
                <a:lnTo>
                  <a:pt x="61" y="24"/>
                </a:lnTo>
                <a:lnTo>
                  <a:pt x="70" y="26"/>
                </a:lnTo>
                <a:lnTo>
                  <a:pt x="78" y="30"/>
                </a:lnTo>
                <a:lnTo>
                  <a:pt x="85" y="33"/>
                </a:lnTo>
                <a:lnTo>
                  <a:pt x="90" y="40"/>
                </a:lnTo>
                <a:lnTo>
                  <a:pt x="93" y="48"/>
                </a:lnTo>
                <a:lnTo>
                  <a:pt x="98" y="54"/>
                </a:lnTo>
                <a:lnTo>
                  <a:pt x="100" y="58"/>
                </a:lnTo>
                <a:lnTo>
                  <a:pt x="101" y="59"/>
                </a:lnTo>
                <a:lnTo>
                  <a:pt x="122" y="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39" name="Freeform 431"/>
          <p:cNvSpPr>
            <a:spLocks/>
          </p:cNvSpPr>
          <p:nvPr/>
        </p:nvSpPr>
        <p:spPr bwMode="auto">
          <a:xfrm>
            <a:off x="2181225" y="2090738"/>
            <a:ext cx="598488" cy="400050"/>
          </a:xfrm>
          <a:custGeom>
            <a:avLst/>
            <a:gdLst>
              <a:gd name="T0" fmla="*/ 2147483646 w 556"/>
              <a:gd name="T1" fmla="*/ 2147483646 h 395"/>
              <a:gd name="T2" fmla="*/ 2147483646 w 556"/>
              <a:gd name="T3" fmla="*/ 2147483646 h 395"/>
              <a:gd name="T4" fmla="*/ 2147483646 w 556"/>
              <a:gd name="T5" fmla="*/ 2147483646 h 395"/>
              <a:gd name="T6" fmla="*/ 2147483646 w 556"/>
              <a:gd name="T7" fmla="*/ 2147483646 h 395"/>
              <a:gd name="T8" fmla="*/ 2147483646 w 556"/>
              <a:gd name="T9" fmla="*/ 2147483646 h 395"/>
              <a:gd name="T10" fmla="*/ 2147483646 w 556"/>
              <a:gd name="T11" fmla="*/ 2147483646 h 395"/>
              <a:gd name="T12" fmla="*/ 2147483646 w 556"/>
              <a:gd name="T13" fmla="*/ 2147483646 h 395"/>
              <a:gd name="T14" fmla="*/ 2147483646 w 556"/>
              <a:gd name="T15" fmla="*/ 2147483646 h 395"/>
              <a:gd name="T16" fmla="*/ 2147483646 w 556"/>
              <a:gd name="T17" fmla="*/ 2147483646 h 395"/>
              <a:gd name="T18" fmla="*/ 2147483646 w 556"/>
              <a:gd name="T19" fmla="*/ 2147483646 h 395"/>
              <a:gd name="T20" fmla="*/ 2147483646 w 556"/>
              <a:gd name="T21" fmla="*/ 2147483646 h 395"/>
              <a:gd name="T22" fmla="*/ 2147483646 w 556"/>
              <a:gd name="T23" fmla="*/ 2147483646 h 395"/>
              <a:gd name="T24" fmla="*/ 2147483646 w 556"/>
              <a:gd name="T25" fmla="*/ 2147483646 h 395"/>
              <a:gd name="T26" fmla="*/ 2147483646 w 556"/>
              <a:gd name="T27" fmla="*/ 2147483646 h 395"/>
              <a:gd name="T28" fmla="*/ 2147483646 w 556"/>
              <a:gd name="T29" fmla="*/ 2147483646 h 395"/>
              <a:gd name="T30" fmla="*/ 2147483646 w 556"/>
              <a:gd name="T31" fmla="*/ 2147483646 h 395"/>
              <a:gd name="T32" fmla="*/ 2147483646 w 556"/>
              <a:gd name="T33" fmla="*/ 2147483646 h 395"/>
              <a:gd name="T34" fmla="*/ 2147483646 w 556"/>
              <a:gd name="T35" fmla="*/ 2147483646 h 395"/>
              <a:gd name="T36" fmla="*/ 2147483646 w 556"/>
              <a:gd name="T37" fmla="*/ 2147483646 h 395"/>
              <a:gd name="T38" fmla="*/ 2147483646 w 556"/>
              <a:gd name="T39" fmla="*/ 2147483646 h 395"/>
              <a:gd name="T40" fmla="*/ 2147483646 w 556"/>
              <a:gd name="T41" fmla="*/ 2147483646 h 395"/>
              <a:gd name="T42" fmla="*/ 2147483646 w 556"/>
              <a:gd name="T43" fmla="*/ 2147483646 h 395"/>
              <a:gd name="T44" fmla="*/ 2147483646 w 556"/>
              <a:gd name="T45" fmla="*/ 2147483646 h 395"/>
              <a:gd name="T46" fmla="*/ 2147483646 w 556"/>
              <a:gd name="T47" fmla="*/ 2147483646 h 395"/>
              <a:gd name="T48" fmla="*/ 2147483646 w 556"/>
              <a:gd name="T49" fmla="*/ 2147483646 h 395"/>
              <a:gd name="T50" fmla="*/ 0 w 556"/>
              <a:gd name="T51" fmla="*/ 2147483646 h 395"/>
              <a:gd name="T52" fmla="*/ 2147483646 w 556"/>
              <a:gd name="T53" fmla="*/ 2147483646 h 395"/>
              <a:gd name="T54" fmla="*/ 2147483646 w 556"/>
              <a:gd name="T55" fmla="*/ 2147483646 h 395"/>
              <a:gd name="T56" fmla="*/ 2147483646 w 556"/>
              <a:gd name="T57" fmla="*/ 2147483646 h 395"/>
              <a:gd name="T58" fmla="*/ 2147483646 w 556"/>
              <a:gd name="T59" fmla="*/ 2147483646 h 395"/>
              <a:gd name="T60" fmla="*/ 2147483646 w 556"/>
              <a:gd name="T61" fmla="*/ 2147483646 h 395"/>
              <a:gd name="T62" fmla="*/ 2147483646 w 556"/>
              <a:gd name="T63" fmla="*/ 2147483646 h 395"/>
              <a:gd name="T64" fmla="*/ 2147483646 w 556"/>
              <a:gd name="T65" fmla="*/ 2147483646 h 395"/>
              <a:gd name="T66" fmla="*/ 2147483646 w 556"/>
              <a:gd name="T67" fmla="*/ 2147483646 h 395"/>
              <a:gd name="T68" fmla="*/ 2147483646 w 556"/>
              <a:gd name="T69" fmla="*/ 2147483646 h 395"/>
              <a:gd name="T70" fmla="*/ 2147483646 w 556"/>
              <a:gd name="T71" fmla="*/ 2147483646 h 395"/>
              <a:gd name="T72" fmla="*/ 2147483646 w 556"/>
              <a:gd name="T73" fmla="*/ 2147483646 h 395"/>
              <a:gd name="T74" fmla="*/ 2147483646 w 556"/>
              <a:gd name="T75" fmla="*/ 2147483646 h 395"/>
              <a:gd name="T76" fmla="*/ 2147483646 w 556"/>
              <a:gd name="T77" fmla="*/ 2147483646 h 395"/>
              <a:gd name="T78" fmla="*/ 2147483646 w 556"/>
              <a:gd name="T79" fmla="*/ 2147483646 h 395"/>
              <a:gd name="T80" fmla="*/ 2147483646 w 556"/>
              <a:gd name="T81" fmla="*/ 2147483646 h 395"/>
              <a:gd name="T82" fmla="*/ 2147483646 w 556"/>
              <a:gd name="T83" fmla="*/ 2147483646 h 395"/>
              <a:gd name="T84" fmla="*/ 2147483646 w 556"/>
              <a:gd name="T85" fmla="*/ 2147483646 h 395"/>
              <a:gd name="T86" fmla="*/ 2147483646 w 556"/>
              <a:gd name="T87" fmla="*/ 2147483646 h 395"/>
              <a:gd name="T88" fmla="*/ 2147483646 w 556"/>
              <a:gd name="T89" fmla="*/ 2147483646 h 395"/>
              <a:gd name="T90" fmla="*/ 2147483646 w 556"/>
              <a:gd name="T91" fmla="*/ 2147483646 h 395"/>
              <a:gd name="T92" fmla="*/ 2147483646 w 556"/>
              <a:gd name="T93" fmla="*/ 2147483646 h 395"/>
              <a:gd name="T94" fmla="*/ 2147483646 w 556"/>
              <a:gd name="T95" fmla="*/ 2147483646 h 395"/>
              <a:gd name="T96" fmla="*/ 2147483646 w 556"/>
              <a:gd name="T97" fmla="*/ 2147483646 h 395"/>
              <a:gd name="T98" fmla="*/ 2147483646 w 556"/>
              <a:gd name="T99" fmla="*/ 2147483646 h 395"/>
              <a:gd name="T100" fmla="*/ 2147483646 w 556"/>
              <a:gd name="T101" fmla="*/ 2147483646 h 395"/>
              <a:gd name="T102" fmla="*/ 2147483646 w 556"/>
              <a:gd name="T103" fmla="*/ 2147483646 h 395"/>
              <a:gd name="T104" fmla="*/ 2147483646 w 556"/>
              <a:gd name="T105" fmla="*/ 2147483646 h 395"/>
              <a:gd name="T106" fmla="*/ 2147483646 w 556"/>
              <a:gd name="T107" fmla="*/ 2147483646 h 395"/>
              <a:gd name="T108" fmla="*/ 2147483646 w 556"/>
              <a:gd name="T109" fmla="*/ 2147483646 h 395"/>
              <a:gd name="T110" fmla="*/ 2147483646 w 556"/>
              <a:gd name="T111" fmla="*/ 2147483646 h 395"/>
              <a:gd name="T112" fmla="*/ 2147483646 w 556"/>
              <a:gd name="T113" fmla="*/ 2147483646 h 395"/>
              <a:gd name="T114" fmla="*/ 2147483646 w 556"/>
              <a:gd name="T115" fmla="*/ 2147483646 h 395"/>
              <a:gd name="T116" fmla="*/ 2147483646 w 556"/>
              <a:gd name="T117" fmla="*/ 2147483646 h 395"/>
              <a:gd name="T118" fmla="*/ 2147483646 w 556"/>
              <a:gd name="T119" fmla="*/ 2147483646 h 395"/>
              <a:gd name="T120" fmla="*/ 2147483646 w 556"/>
              <a:gd name="T121" fmla="*/ 2147483646 h 395"/>
              <a:gd name="T122" fmla="*/ 2147483646 w 556"/>
              <a:gd name="T123" fmla="*/ 2147483646 h 395"/>
              <a:gd name="T124" fmla="*/ 2147483646 w 556"/>
              <a:gd name="T125" fmla="*/ 2147483646 h 39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56" h="395">
                <a:moveTo>
                  <a:pt x="539" y="379"/>
                </a:moveTo>
                <a:lnTo>
                  <a:pt x="540" y="380"/>
                </a:lnTo>
                <a:lnTo>
                  <a:pt x="542" y="383"/>
                </a:lnTo>
                <a:lnTo>
                  <a:pt x="541" y="387"/>
                </a:lnTo>
                <a:lnTo>
                  <a:pt x="533" y="388"/>
                </a:lnTo>
                <a:lnTo>
                  <a:pt x="527" y="388"/>
                </a:lnTo>
                <a:lnTo>
                  <a:pt x="523" y="387"/>
                </a:lnTo>
                <a:lnTo>
                  <a:pt x="518" y="387"/>
                </a:lnTo>
                <a:lnTo>
                  <a:pt x="514" y="388"/>
                </a:lnTo>
                <a:lnTo>
                  <a:pt x="510" y="388"/>
                </a:lnTo>
                <a:lnTo>
                  <a:pt x="506" y="389"/>
                </a:lnTo>
                <a:lnTo>
                  <a:pt x="501" y="390"/>
                </a:lnTo>
                <a:lnTo>
                  <a:pt x="495" y="392"/>
                </a:lnTo>
                <a:lnTo>
                  <a:pt x="488" y="393"/>
                </a:lnTo>
                <a:lnTo>
                  <a:pt x="482" y="394"/>
                </a:lnTo>
                <a:lnTo>
                  <a:pt x="478" y="395"/>
                </a:lnTo>
                <a:lnTo>
                  <a:pt x="473" y="395"/>
                </a:lnTo>
                <a:lnTo>
                  <a:pt x="468" y="395"/>
                </a:lnTo>
                <a:lnTo>
                  <a:pt x="464" y="394"/>
                </a:lnTo>
                <a:lnTo>
                  <a:pt x="459" y="394"/>
                </a:lnTo>
                <a:lnTo>
                  <a:pt x="453" y="393"/>
                </a:lnTo>
                <a:lnTo>
                  <a:pt x="449" y="393"/>
                </a:lnTo>
                <a:lnTo>
                  <a:pt x="444" y="393"/>
                </a:lnTo>
                <a:lnTo>
                  <a:pt x="440" y="394"/>
                </a:lnTo>
                <a:lnTo>
                  <a:pt x="435" y="395"/>
                </a:lnTo>
                <a:lnTo>
                  <a:pt x="430" y="395"/>
                </a:lnTo>
                <a:lnTo>
                  <a:pt x="427" y="395"/>
                </a:lnTo>
                <a:lnTo>
                  <a:pt x="422" y="394"/>
                </a:lnTo>
                <a:lnTo>
                  <a:pt x="419" y="392"/>
                </a:lnTo>
                <a:lnTo>
                  <a:pt x="414" y="386"/>
                </a:lnTo>
                <a:lnTo>
                  <a:pt x="413" y="380"/>
                </a:lnTo>
                <a:lnTo>
                  <a:pt x="409" y="375"/>
                </a:lnTo>
                <a:lnTo>
                  <a:pt x="397" y="372"/>
                </a:lnTo>
                <a:lnTo>
                  <a:pt x="389" y="371"/>
                </a:lnTo>
                <a:lnTo>
                  <a:pt x="382" y="368"/>
                </a:lnTo>
                <a:lnTo>
                  <a:pt x="376" y="366"/>
                </a:lnTo>
                <a:lnTo>
                  <a:pt x="372" y="364"/>
                </a:lnTo>
                <a:lnTo>
                  <a:pt x="368" y="362"/>
                </a:lnTo>
                <a:lnTo>
                  <a:pt x="365" y="359"/>
                </a:lnTo>
                <a:lnTo>
                  <a:pt x="362" y="358"/>
                </a:lnTo>
                <a:lnTo>
                  <a:pt x="359" y="356"/>
                </a:lnTo>
                <a:lnTo>
                  <a:pt x="354" y="352"/>
                </a:lnTo>
                <a:lnTo>
                  <a:pt x="350" y="351"/>
                </a:lnTo>
                <a:lnTo>
                  <a:pt x="344" y="352"/>
                </a:lnTo>
                <a:lnTo>
                  <a:pt x="335" y="357"/>
                </a:lnTo>
                <a:lnTo>
                  <a:pt x="324" y="362"/>
                </a:lnTo>
                <a:lnTo>
                  <a:pt x="316" y="363"/>
                </a:lnTo>
                <a:lnTo>
                  <a:pt x="309" y="365"/>
                </a:lnTo>
                <a:lnTo>
                  <a:pt x="304" y="370"/>
                </a:lnTo>
                <a:lnTo>
                  <a:pt x="297" y="377"/>
                </a:lnTo>
                <a:lnTo>
                  <a:pt x="290" y="381"/>
                </a:lnTo>
                <a:lnTo>
                  <a:pt x="283" y="381"/>
                </a:lnTo>
                <a:lnTo>
                  <a:pt x="276" y="377"/>
                </a:lnTo>
                <a:lnTo>
                  <a:pt x="271" y="373"/>
                </a:lnTo>
                <a:lnTo>
                  <a:pt x="267" y="370"/>
                </a:lnTo>
                <a:lnTo>
                  <a:pt x="262" y="366"/>
                </a:lnTo>
                <a:lnTo>
                  <a:pt x="259" y="363"/>
                </a:lnTo>
                <a:lnTo>
                  <a:pt x="256" y="358"/>
                </a:lnTo>
                <a:lnTo>
                  <a:pt x="256" y="355"/>
                </a:lnTo>
                <a:lnTo>
                  <a:pt x="260" y="350"/>
                </a:lnTo>
                <a:lnTo>
                  <a:pt x="268" y="344"/>
                </a:lnTo>
                <a:lnTo>
                  <a:pt x="277" y="340"/>
                </a:lnTo>
                <a:lnTo>
                  <a:pt x="283" y="337"/>
                </a:lnTo>
                <a:lnTo>
                  <a:pt x="288" y="337"/>
                </a:lnTo>
                <a:lnTo>
                  <a:pt x="291" y="337"/>
                </a:lnTo>
                <a:lnTo>
                  <a:pt x="293" y="337"/>
                </a:lnTo>
                <a:lnTo>
                  <a:pt x="296" y="336"/>
                </a:lnTo>
                <a:lnTo>
                  <a:pt x="300" y="334"/>
                </a:lnTo>
                <a:lnTo>
                  <a:pt x="305" y="329"/>
                </a:lnTo>
                <a:lnTo>
                  <a:pt x="316" y="320"/>
                </a:lnTo>
                <a:lnTo>
                  <a:pt x="326" y="313"/>
                </a:lnTo>
                <a:lnTo>
                  <a:pt x="330" y="307"/>
                </a:lnTo>
                <a:lnTo>
                  <a:pt x="327" y="301"/>
                </a:lnTo>
                <a:lnTo>
                  <a:pt x="318" y="295"/>
                </a:lnTo>
                <a:lnTo>
                  <a:pt x="308" y="292"/>
                </a:lnTo>
                <a:lnTo>
                  <a:pt x="305" y="287"/>
                </a:lnTo>
                <a:lnTo>
                  <a:pt x="309" y="273"/>
                </a:lnTo>
                <a:lnTo>
                  <a:pt x="320" y="258"/>
                </a:lnTo>
                <a:lnTo>
                  <a:pt x="328" y="246"/>
                </a:lnTo>
                <a:lnTo>
                  <a:pt x="327" y="235"/>
                </a:lnTo>
                <a:lnTo>
                  <a:pt x="315" y="218"/>
                </a:lnTo>
                <a:lnTo>
                  <a:pt x="306" y="208"/>
                </a:lnTo>
                <a:lnTo>
                  <a:pt x="297" y="200"/>
                </a:lnTo>
                <a:lnTo>
                  <a:pt x="289" y="193"/>
                </a:lnTo>
                <a:lnTo>
                  <a:pt x="282" y="188"/>
                </a:lnTo>
                <a:lnTo>
                  <a:pt x="274" y="183"/>
                </a:lnTo>
                <a:lnTo>
                  <a:pt x="267" y="180"/>
                </a:lnTo>
                <a:lnTo>
                  <a:pt x="260" y="176"/>
                </a:lnTo>
                <a:lnTo>
                  <a:pt x="252" y="173"/>
                </a:lnTo>
                <a:lnTo>
                  <a:pt x="244" y="169"/>
                </a:lnTo>
                <a:lnTo>
                  <a:pt x="236" y="166"/>
                </a:lnTo>
                <a:lnTo>
                  <a:pt x="228" y="161"/>
                </a:lnTo>
                <a:lnTo>
                  <a:pt x="221" y="156"/>
                </a:lnTo>
                <a:lnTo>
                  <a:pt x="214" y="152"/>
                </a:lnTo>
                <a:lnTo>
                  <a:pt x="208" y="148"/>
                </a:lnTo>
                <a:lnTo>
                  <a:pt x="202" y="145"/>
                </a:lnTo>
                <a:lnTo>
                  <a:pt x="199" y="142"/>
                </a:lnTo>
                <a:lnTo>
                  <a:pt x="191" y="137"/>
                </a:lnTo>
                <a:lnTo>
                  <a:pt x="183" y="132"/>
                </a:lnTo>
                <a:lnTo>
                  <a:pt x="178" y="131"/>
                </a:lnTo>
                <a:lnTo>
                  <a:pt x="179" y="137"/>
                </a:lnTo>
                <a:lnTo>
                  <a:pt x="185" y="146"/>
                </a:lnTo>
                <a:lnTo>
                  <a:pt x="186" y="152"/>
                </a:lnTo>
                <a:lnTo>
                  <a:pt x="183" y="155"/>
                </a:lnTo>
                <a:lnTo>
                  <a:pt x="171" y="155"/>
                </a:lnTo>
                <a:lnTo>
                  <a:pt x="163" y="155"/>
                </a:lnTo>
                <a:lnTo>
                  <a:pt x="159" y="155"/>
                </a:lnTo>
                <a:lnTo>
                  <a:pt x="154" y="156"/>
                </a:lnTo>
                <a:lnTo>
                  <a:pt x="151" y="159"/>
                </a:lnTo>
                <a:lnTo>
                  <a:pt x="147" y="161"/>
                </a:lnTo>
                <a:lnTo>
                  <a:pt x="142" y="162"/>
                </a:lnTo>
                <a:lnTo>
                  <a:pt x="138" y="163"/>
                </a:lnTo>
                <a:lnTo>
                  <a:pt x="131" y="165"/>
                </a:lnTo>
                <a:lnTo>
                  <a:pt x="124" y="166"/>
                </a:lnTo>
                <a:lnTo>
                  <a:pt x="118" y="167"/>
                </a:lnTo>
                <a:lnTo>
                  <a:pt x="114" y="168"/>
                </a:lnTo>
                <a:lnTo>
                  <a:pt x="110" y="169"/>
                </a:lnTo>
                <a:lnTo>
                  <a:pt x="106" y="170"/>
                </a:lnTo>
                <a:lnTo>
                  <a:pt x="101" y="170"/>
                </a:lnTo>
                <a:lnTo>
                  <a:pt x="95" y="170"/>
                </a:lnTo>
                <a:lnTo>
                  <a:pt x="87" y="169"/>
                </a:lnTo>
                <a:lnTo>
                  <a:pt x="74" y="166"/>
                </a:lnTo>
                <a:lnTo>
                  <a:pt x="70" y="162"/>
                </a:lnTo>
                <a:lnTo>
                  <a:pt x="66" y="160"/>
                </a:lnTo>
                <a:lnTo>
                  <a:pt x="60" y="161"/>
                </a:lnTo>
                <a:lnTo>
                  <a:pt x="51" y="166"/>
                </a:lnTo>
                <a:lnTo>
                  <a:pt x="47" y="168"/>
                </a:lnTo>
                <a:lnTo>
                  <a:pt x="43" y="168"/>
                </a:lnTo>
                <a:lnTo>
                  <a:pt x="35" y="163"/>
                </a:lnTo>
                <a:lnTo>
                  <a:pt x="30" y="160"/>
                </a:lnTo>
                <a:lnTo>
                  <a:pt x="24" y="156"/>
                </a:lnTo>
                <a:lnTo>
                  <a:pt x="18" y="153"/>
                </a:lnTo>
                <a:lnTo>
                  <a:pt x="13" y="151"/>
                </a:lnTo>
                <a:lnTo>
                  <a:pt x="10" y="148"/>
                </a:lnTo>
                <a:lnTo>
                  <a:pt x="9" y="145"/>
                </a:lnTo>
                <a:lnTo>
                  <a:pt x="11" y="143"/>
                </a:lnTo>
                <a:lnTo>
                  <a:pt x="16" y="140"/>
                </a:lnTo>
                <a:lnTo>
                  <a:pt x="23" y="138"/>
                </a:lnTo>
                <a:lnTo>
                  <a:pt x="30" y="137"/>
                </a:lnTo>
                <a:lnTo>
                  <a:pt x="36" y="136"/>
                </a:lnTo>
                <a:lnTo>
                  <a:pt x="41" y="135"/>
                </a:lnTo>
                <a:lnTo>
                  <a:pt x="45" y="133"/>
                </a:lnTo>
                <a:lnTo>
                  <a:pt x="45" y="132"/>
                </a:lnTo>
                <a:lnTo>
                  <a:pt x="42" y="130"/>
                </a:lnTo>
                <a:lnTo>
                  <a:pt x="35" y="128"/>
                </a:lnTo>
                <a:lnTo>
                  <a:pt x="27" y="125"/>
                </a:lnTo>
                <a:lnTo>
                  <a:pt x="19" y="123"/>
                </a:lnTo>
                <a:lnTo>
                  <a:pt x="13" y="122"/>
                </a:lnTo>
                <a:lnTo>
                  <a:pt x="9" y="121"/>
                </a:lnTo>
                <a:lnTo>
                  <a:pt x="4" y="118"/>
                </a:lnTo>
                <a:lnTo>
                  <a:pt x="2" y="116"/>
                </a:lnTo>
                <a:lnTo>
                  <a:pt x="0" y="112"/>
                </a:lnTo>
                <a:lnTo>
                  <a:pt x="0" y="105"/>
                </a:lnTo>
                <a:lnTo>
                  <a:pt x="0" y="93"/>
                </a:lnTo>
                <a:lnTo>
                  <a:pt x="0" y="85"/>
                </a:lnTo>
                <a:lnTo>
                  <a:pt x="0" y="76"/>
                </a:lnTo>
                <a:lnTo>
                  <a:pt x="1" y="60"/>
                </a:lnTo>
                <a:lnTo>
                  <a:pt x="5" y="39"/>
                </a:lnTo>
                <a:lnTo>
                  <a:pt x="12" y="21"/>
                </a:lnTo>
                <a:lnTo>
                  <a:pt x="22" y="9"/>
                </a:lnTo>
                <a:lnTo>
                  <a:pt x="31" y="3"/>
                </a:lnTo>
                <a:lnTo>
                  <a:pt x="39" y="3"/>
                </a:lnTo>
                <a:lnTo>
                  <a:pt x="46" y="6"/>
                </a:lnTo>
                <a:lnTo>
                  <a:pt x="50" y="10"/>
                </a:lnTo>
                <a:lnTo>
                  <a:pt x="49" y="19"/>
                </a:lnTo>
                <a:lnTo>
                  <a:pt x="43" y="40"/>
                </a:lnTo>
                <a:lnTo>
                  <a:pt x="42" y="56"/>
                </a:lnTo>
                <a:lnTo>
                  <a:pt x="45" y="70"/>
                </a:lnTo>
                <a:lnTo>
                  <a:pt x="50" y="80"/>
                </a:lnTo>
                <a:lnTo>
                  <a:pt x="56" y="90"/>
                </a:lnTo>
                <a:lnTo>
                  <a:pt x="62" y="97"/>
                </a:lnTo>
                <a:lnTo>
                  <a:pt x="68" y="102"/>
                </a:lnTo>
                <a:lnTo>
                  <a:pt x="71" y="108"/>
                </a:lnTo>
                <a:lnTo>
                  <a:pt x="70" y="107"/>
                </a:lnTo>
                <a:lnTo>
                  <a:pt x="63" y="87"/>
                </a:lnTo>
                <a:lnTo>
                  <a:pt x="56" y="62"/>
                </a:lnTo>
                <a:lnTo>
                  <a:pt x="55" y="41"/>
                </a:lnTo>
                <a:lnTo>
                  <a:pt x="58" y="26"/>
                </a:lnTo>
                <a:lnTo>
                  <a:pt x="62" y="12"/>
                </a:lnTo>
                <a:lnTo>
                  <a:pt x="69" y="3"/>
                </a:lnTo>
                <a:lnTo>
                  <a:pt x="79" y="0"/>
                </a:lnTo>
                <a:lnTo>
                  <a:pt x="91" y="2"/>
                </a:lnTo>
                <a:lnTo>
                  <a:pt x="100" y="7"/>
                </a:lnTo>
                <a:lnTo>
                  <a:pt x="106" y="14"/>
                </a:lnTo>
                <a:lnTo>
                  <a:pt x="109" y="21"/>
                </a:lnTo>
                <a:lnTo>
                  <a:pt x="111" y="26"/>
                </a:lnTo>
                <a:lnTo>
                  <a:pt x="114" y="32"/>
                </a:lnTo>
                <a:lnTo>
                  <a:pt x="115" y="39"/>
                </a:lnTo>
                <a:lnTo>
                  <a:pt x="116" y="47"/>
                </a:lnTo>
                <a:lnTo>
                  <a:pt x="118" y="53"/>
                </a:lnTo>
                <a:lnTo>
                  <a:pt x="124" y="54"/>
                </a:lnTo>
                <a:lnTo>
                  <a:pt x="132" y="52"/>
                </a:lnTo>
                <a:lnTo>
                  <a:pt x="140" y="47"/>
                </a:lnTo>
                <a:lnTo>
                  <a:pt x="146" y="41"/>
                </a:lnTo>
                <a:lnTo>
                  <a:pt x="147" y="36"/>
                </a:lnTo>
                <a:lnTo>
                  <a:pt x="149" y="31"/>
                </a:lnTo>
                <a:lnTo>
                  <a:pt x="156" y="27"/>
                </a:lnTo>
                <a:lnTo>
                  <a:pt x="164" y="23"/>
                </a:lnTo>
                <a:lnTo>
                  <a:pt x="169" y="19"/>
                </a:lnTo>
                <a:lnTo>
                  <a:pt x="175" y="19"/>
                </a:lnTo>
                <a:lnTo>
                  <a:pt x="185" y="24"/>
                </a:lnTo>
                <a:lnTo>
                  <a:pt x="197" y="32"/>
                </a:lnTo>
                <a:lnTo>
                  <a:pt x="202" y="38"/>
                </a:lnTo>
                <a:lnTo>
                  <a:pt x="206" y="44"/>
                </a:lnTo>
                <a:lnTo>
                  <a:pt x="209" y="49"/>
                </a:lnTo>
                <a:lnTo>
                  <a:pt x="214" y="55"/>
                </a:lnTo>
                <a:lnTo>
                  <a:pt x="221" y="60"/>
                </a:lnTo>
                <a:lnTo>
                  <a:pt x="227" y="61"/>
                </a:lnTo>
                <a:lnTo>
                  <a:pt x="231" y="56"/>
                </a:lnTo>
                <a:lnTo>
                  <a:pt x="237" y="49"/>
                </a:lnTo>
                <a:lnTo>
                  <a:pt x="246" y="46"/>
                </a:lnTo>
                <a:lnTo>
                  <a:pt x="256" y="46"/>
                </a:lnTo>
                <a:lnTo>
                  <a:pt x="263" y="49"/>
                </a:lnTo>
                <a:lnTo>
                  <a:pt x="266" y="54"/>
                </a:lnTo>
                <a:lnTo>
                  <a:pt x="268" y="56"/>
                </a:lnTo>
                <a:lnTo>
                  <a:pt x="271" y="59"/>
                </a:lnTo>
                <a:lnTo>
                  <a:pt x="281" y="61"/>
                </a:lnTo>
                <a:lnTo>
                  <a:pt x="288" y="62"/>
                </a:lnTo>
                <a:lnTo>
                  <a:pt x="296" y="62"/>
                </a:lnTo>
                <a:lnTo>
                  <a:pt x="304" y="63"/>
                </a:lnTo>
                <a:lnTo>
                  <a:pt x="311" y="63"/>
                </a:lnTo>
                <a:lnTo>
                  <a:pt x="318" y="63"/>
                </a:lnTo>
                <a:lnTo>
                  <a:pt x="321" y="64"/>
                </a:lnTo>
                <a:lnTo>
                  <a:pt x="323" y="67"/>
                </a:lnTo>
                <a:lnTo>
                  <a:pt x="321" y="69"/>
                </a:lnTo>
                <a:lnTo>
                  <a:pt x="319" y="72"/>
                </a:lnTo>
                <a:lnTo>
                  <a:pt x="322" y="72"/>
                </a:lnTo>
                <a:lnTo>
                  <a:pt x="329" y="72"/>
                </a:lnTo>
                <a:lnTo>
                  <a:pt x="335" y="74"/>
                </a:lnTo>
                <a:lnTo>
                  <a:pt x="339" y="78"/>
                </a:lnTo>
                <a:lnTo>
                  <a:pt x="345" y="83"/>
                </a:lnTo>
                <a:lnTo>
                  <a:pt x="349" y="86"/>
                </a:lnTo>
                <a:lnTo>
                  <a:pt x="351" y="87"/>
                </a:lnTo>
                <a:lnTo>
                  <a:pt x="350" y="87"/>
                </a:lnTo>
                <a:lnTo>
                  <a:pt x="345" y="89"/>
                </a:lnTo>
                <a:lnTo>
                  <a:pt x="342" y="91"/>
                </a:lnTo>
                <a:lnTo>
                  <a:pt x="339" y="93"/>
                </a:lnTo>
                <a:lnTo>
                  <a:pt x="343" y="97"/>
                </a:lnTo>
                <a:lnTo>
                  <a:pt x="352" y="100"/>
                </a:lnTo>
                <a:lnTo>
                  <a:pt x="361" y="102"/>
                </a:lnTo>
                <a:lnTo>
                  <a:pt x="361" y="105"/>
                </a:lnTo>
                <a:lnTo>
                  <a:pt x="357" y="107"/>
                </a:lnTo>
                <a:lnTo>
                  <a:pt x="353" y="108"/>
                </a:lnTo>
                <a:lnTo>
                  <a:pt x="351" y="110"/>
                </a:lnTo>
                <a:lnTo>
                  <a:pt x="351" y="115"/>
                </a:lnTo>
                <a:lnTo>
                  <a:pt x="350" y="118"/>
                </a:lnTo>
                <a:lnTo>
                  <a:pt x="349" y="123"/>
                </a:lnTo>
                <a:lnTo>
                  <a:pt x="349" y="127"/>
                </a:lnTo>
                <a:lnTo>
                  <a:pt x="353" y="132"/>
                </a:lnTo>
                <a:lnTo>
                  <a:pt x="361" y="135"/>
                </a:lnTo>
                <a:lnTo>
                  <a:pt x="371" y="133"/>
                </a:lnTo>
                <a:lnTo>
                  <a:pt x="377" y="133"/>
                </a:lnTo>
                <a:lnTo>
                  <a:pt x="384" y="136"/>
                </a:lnTo>
                <a:lnTo>
                  <a:pt x="392" y="143"/>
                </a:lnTo>
                <a:lnTo>
                  <a:pt x="400" y="150"/>
                </a:lnTo>
                <a:lnTo>
                  <a:pt x="407" y="152"/>
                </a:lnTo>
                <a:lnTo>
                  <a:pt x="409" y="150"/>
                </a:lnTo>
                <a:lnTo>
                  <a:pt x="406" y="144"/>
                </a:lnTo>
                <a:lnTo>
                  <a:pt x="403" y="139"/>
                </a:lnTo>
                <a:lnTo>
                  <a:pt x="403" y="137"/>
                </a:lnTo>
                <a:lnTo>
                  <a:pt x="409" y="139"/>
                </a:lnTo>
                <a:lnTo>
                  <a:pt x="414" y="140"/>
                </a:lnTo>
                <a:lnTo>
                  <a:pt x="421" y="142"/>
                </a:lnTo>
                <a:lnTo>
                  <a:pt x="429" y="143"/>
                </a:lnTo>
                <a:lnTo>
                  <a:pt x="436" y="143"/>
                </a:lnTo>
                <a:lnTo>
                  <a:pt x="442" y="144"/>
                </a:lnTo>
                <a:lnTo>
                  <a:pt x="447" y="145"/>
                </a:lnTo>
                <a:lnTo>
                  <a:pt x="450" y="146"/>
                </a:lnTo>
                <a:lnTo>
                  <a:pt x="451" y="148"/>
                </a:lnTo>
                <a:lnTo>
                  <a:pt x="450" y="152"/>
                </a:lnTo>
                <a:lnTo>
                  <a:pt x="451" y="154"/>
                </a:lnTo>
                <a:lnTo>
                  <a:pt x="453" y="155"/>
                </a:lnTo>
                <a:lnTo>
                  <a:pt x="457" y="155"/>
                </a:lnTo>
                <a:lnTo>
                  <a:pt x="461" y="155"/>
                </a:lnTo>
                <a:lnTo>
                  <a:pt x="466" y="153"/>
                </a:lnTo>
                <a:lnTo>
                  <a:pt x="472" y="152"/>
                </a:lnTo>
                <a:lnTo>
                  <a:pt x="480" y="152"/>
                </a:lnTo>
                <a:lnTo>
                  <a:pt x="490" y="153"/>
                </a:lnTo>
                <a:lnTo>
                  <a:pt x="501" y="154"/>
                </a:lnTo>
                <a:lnTo>
                  <a:pt x="509" y="158"/>
                </a:lnTo>
                <a:lnTo>
                  <a:pt x="511" y="163"/>
                </a:lnTo>
                <a:lnTo>
                  <a:pt x="508" y="169"/>
                </a:lnTo>
                <a:lnTo>
                  <a:pt x="501" y="173"/>
                </a:lnTo>
                <a:lnTo>
                  <a:pt x="496" y="176"/>
                </a:lnTo>
                <a:lnTo>
                  <a:pt x="496" y="180"/>
                </a:lnTo>
                <a:lnTo>
                  <a:pt x="501" y="183"/>
                </a:lnTo>
                <a:lnTo>
                  <a:pt x="505" y="186"/>
                </a:lnTo>
                <a:lnTo>
                  <a:pt x="510" y="191"/>
                </a:lnTo>
                <a:lnTo>
                  <a:pt x="511" y="196"/>
                </a:lnTo>
                <a:lnTo>
                  <a:pt x="511" y="200"/>
                </a:lnTo>
                <a:lnTo>
                  <a:pt x="509" y="204"/>
                </a:lnTo>
                <a:lnTo>
                  <a:pt x="505" y="207"/>
                </a:lnTo>
                <a:lnTo>
                  <a:pt x="501" y="209"/>
                </a:lnTo>
                <a:lnTo>
                  <a:pt x="497" y="212"/>
                </a:lnTo>
                <a:lnTo>
                  <a:pt x="497" y="214"/>
                </a:lnTo>
                <a:lnTo>
                  <a:pt x="499" y="219"/>
                </a:lnTo>
                <a:lnTo>
                  <a:pt x="505" y="223"/>
                </a:lnTo>
                <a:lnTo>
                  <a:pt x="511" y="228"/>
                </a:lnTo>
                <a:lnTo>
                  <a:pt x="514" y="234"/>
                </a:lnTo>
                <a:lnTo>
                  <a:pt x="514" y="239"/>
                </a:lnTo>
                <a:lnTo>
                  <a:pt x="511" y="244"/>
                </a:lnTo>
                <a:lnTo>
                  <a:pt x="506" y="248"/>
                </a:lnTo>
                <a:lnTo>
                  <a:pt x="503" y="249"/>
                </a:lnTo>
                <a:lnTo>
                  <a:pt x="501" y="249"/>
                </a:lnTo>
                <a:lnTo>
                  <a:pt x="495" y="245"/>
                </a:lnTo>
                <a:lnTo>
                  <a:pt x="487" y="242"/>
                </a:lnTo>
                <a:lnTo>
                  <a:pt x="480" y="238"/>
                </a:lnTo>
                <a:lnTo>
                  <a:pt x="474" y="235"/>
                </a:lnTo>
                <a:lnTo>
                  <a:pt x="468" y="231"/>
                </a:lnTo>
                <a:lnTo>
                  <a:pt x="465" y="229"/>
                </a:lnTo>
                <a:lnTo>
                  <a:pt x="460" y="228"/>
                </a:lnTo>
                <a:lnTo>
                  <a:pt x="456" y="226"/>
                </a:lnTo>
                <a:lnTo>
                  <a:pt x="449" y="223"/>
                </a:lnTo>
                <a:lnTo>
                  <a:pt x="440" y="220"/>
                </a:lnTo>
                <a:lnTo>
                  <a:pt x="432" y="219"/>
                </a:lnTo>
                <a:lnTo>
                  <a:pt x="425" y="220"/>
                </a:lnTo>
                <a:lnTo>
                  <a:pt x="421" y="224"/>
                </a:lnTo>
                <a:lnTo>
                  <a:pt x="421" y="230"/>
                </a:lnTo>
                <a:lnTo>
                  <a:pt x="423" y="236"/>
                </a:lnTo>
                <a:lnTo>
                  <a:pt x="428" y="243"/>
                </a:lnTo>
                <a:lnTo>
                  <a:pt x="435" y="251"/>
                </a:lnTo>
                <a:lnTo>
                  <a:pt x="440" y="254"/>
                </a:lnTo>
                <a:lnTo>
                  <a:pt x="443" y="259"/>
                </a:lnTo>
                <a:lnTo>
                  <a:pt x="449" y="262"/>
                </a:lnTo>
                <a:lnTo>
                  <a:pt x="453" y="265"/>
                </a:lnTo>
                <a:lnTo>
                  <a:pt x="459" y="268"/>
                </a:lnTo>
                <a:lnTo>
                  <a:pt x="465" y="271"/>
                </a:lnTo>
                <a:lnTo>
                  <a:pt x="471" y="272"/>
                </a:lnTo>
                <a:lnTo>
                  <a:pt x="476" y="273"/>
                </a:lnTo>
                <a:lnTo>
                  <a:pt x="487" y="275"/>
                </a:lnTo>
                <a:lnTo>
                  <a:pt x="495" y="277"/>
                </a:lnTo>
                <a:lnTo>
                  <a:pt x="501" y="281"/>
                </a:lnTo>
                <a:lnTo>
                  <a:pt x="505" y="286"/>
                </a:lnTo>
                <a:lnTo>
                  <a:pt x="512" y="289"/>
                </a:lnTo>
                <a:lnTo>
                  <a:pt x="520" y="291"/>
                </a:lnTo>
                <a:lnTo>
                  <a:pt x="528" y="294"/>
                </a:lnTo>
                <a:lnTo>
                  <a:pt x="533" y="301"/>
                </a:lnTo>
                <a:lnTo>
                  <a:pt x="534" y="307"/>
                </a:lnTo>
                <a:lnTo>
                  <a:pt x="533" y="311"/>
                </a:lnTo>
                <a:lnTo>
                  <a:pt x="533" y="315"/>
                </a:lnTo>
                <a:lnTo>
                  <a:pt x="536" y="324"/>
                </a:lnTo>
                <a:lnTo>
                  <a:pt x="541" y="332"/>
                </a:lnTo>
                <a:lnTo>
                  <a:pt x="543" y="337"/>
                </a:lnTo>
                <a:lnTo>
                  <a:pt x="544" y="342"/>
                </a:lnTo>
                <a:lnTo>
                  <a:pt x="548" y="345"/>
                </a:lnTo>
                <a:lnTo>
                  <a:pt x="552" y="350"/>
                </a:lnTo>
                <a:lnTo>
                  <a:pt x="556" y="354"/>
                </a:lnTo>
                <a:lnTo>
                  <a:pt x="555" y="357"/>
                </a:lnTo>
                <a:lnTo>
                  <a:pt x="549" y="356"/>
                </a:lnTo>
                <a:lnTo>
                  <a:pt x="544" y="352"/>
                </a:lnTo>
                <a:lnTo>
                  <a:pt x="541" y="349"/>
                </a:lnTo>
                <a:lnTo>
                  <a:pt x="535" y="345"/>
                </a:lnTo>
                <a:lnTo>
                  <a:pt x="525" y="345"/>
                </a:lnTo>
                <a:lnTo>
                  <a:pt x="513" y="348"/>
                </a:lnTo>
                <a:lnTo>
                  <a:pt x="505" y="349"/>
                </a:lnTo>
                <a:lnTo>
                  <a:pt x="499" y="349"/>
                </a:lnTo>
                <a:lnTo>
                  <a:pt x="493" y="345"/>
                </a:lnTo>
                <a:lnTo>
                  <a:pt x="488" y="343"/>
                </a:lnTo>
                <a:lnTo>
                  <a:pt x="483" y="342"/>
                </a:lnTo>
                <a:lnTo>
                  <a:pt x="478" y="340"/>
                </a:lnTo>
                <a:lnTo>
                  <a:pt x="472" y="339"/>
                </a:lnTo>
                <a:lnTo>
                  <a:pt x="466" y="337"/>
                </a:lnTo>
                <a:lnTo>
                  <a:pt x="461" y="337"/>
                </a:lnTo>
                <a:lnTo>
                  <a:pt x="457" y="337"/>
                </a:lnTo>
                <a:lnTo>
                  <a:pt x="453" y="337"/>
                </a:lnTo>
                <a:lnTo>
                  <a:pt x="451" y="340"/>
                </a:lnTo>
                <a:lnTo>
                  <a:pt x="455" y="343"/>
                </a:lnTo>
                <a:lnTo>
                  <a:pt x="463" y="347"/>
                </a:lnTo>
                <a:lnTo>
                  <a:pt x="476" y="352"/>
                </a:lnTo>
                <a:lnTo>
                  <a:pt x="485" y="355"/>
                </a:lnTo>
                <a:lnTo>
                  <a:pt x="490" y="357"/>
                </a:lnTo>
                <a:lnTo>
                  <a:pt x="496" y="358"/>
                </a:lnTo>
                <a:lnTo>
                  <a:pt x="499" y="358"/>
                </a:lnTo>
                <a:lnTo>
                  <a:pt x="503" y="359"/>
                </a:lnTo>
                <a:lnTo>
                  <a:pt x="506" y="360"/>
                </a:lnTo>
                <a:lnTo>
                  <a:pt x="509" y="362"/>
                </a:lnTo>
                <a:lnTo>
                  <a:pt x="511" y="364"/>
                </a:lnTo>
                <a:lnTo>
                  <a:pt x="517" y="367"/>
                </a:lnTo>
                <a:lnTo>
                  <a:pt x="525" y="371"/>
                </a:lnTo>
                <a:lnTo>
                  <a:pt x="533" y="374"/>
                </a:lnTo>
                <a:lnTo>
                  <a:pt x="539" y="3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0" name="Freeform 432"/>
          <p:cNvSpPr>
            <a:spLocks/>
          </p:cNvSpPr>
          <p:nvPr/>
        </p:nvSpPr>
        <p:spPr bwMode="auto">
          <a:xfrm>
            <a:off x="1663700" y="2024063"/>
            <a:ext cx="158750" cy="146050"/>
          </a:xfrm>
          <a:custGeom>
            <a:avLst/>
            <a:gdLst>
              <a:gd name="T0" fmla="*/ 2147483646 w 148"/>
              <a:gd name="T1" fmla="*/ 2147483646 h 146"/>
              <a:gd name="T2" fmla="*/ 2147483646 w 148"/>
              <a:gd name="T3" fmla="*/ 2147483646 h 146"/>
              <a:gd name="T4" fmla="*/ 2147483646 w 148"/>
              <a:gd name="T5" fmla="*/ 2147483646 h 146"/>
              <a:gd name="T6" fmla="*/ 2147483646 w 148"/>
              <a:gd name="T7" fmla="*/ 2147483646 h 146"/>
              <a:gd name="T8" fmla="*/ 2147483646 w 148"/>
              <a:gd name="T9" fmla="*/ 2147483646 h 146"/>
              <a:gd name="T10" fmla="*/ 2147483646 w 148"/>
              <a:gd name="T11" fmla="*/ 2147483646 h 146"/>
              <a:gd name="T12" fmla="*/ 2147483646 w 148"/>
              <a:gd name="T13" fmla="*/ 2147483646 h 146"/>
              <a:gd name="T14" fmla="*/ 2147483646 w 148"/>
              <a:gd name="T15" fmla="*/ 2147483646 h 146"/>
              <a:gd name="T16" fmla="*/ 2147483646 w 148"/>
              <a:gd name="T17" fmla="*/ 2147483646 h 146"/>
              <a:gd name="T18" fmla="*/ 2147483646 w 148"/>
              <a:gd name="T19" fmla="*/ 0 h 146"/>
              <a:gd name="T20" fmla="*/ 2147483646 w 148"/>
              <a:gd name="T21" fmla="*/ 2147483646 h 146"/>
              <a:gd name="T22" fmla="*/ 2147483646 w 148"/>
              <a:gd name="T23" fmla="*/ 2147483646 h 146"/>
              <a:gd name="T24" fmla="*/ 2147483646 w 148"/>
              <a:gd name="T25" fmla="*/ 2147483646 h 146"/>
              <a:gd name="T26" fmla="*/ 2147483646 w 148"/>
              <a:gd name="T27" fmla="*/ 2147483646 h 146"/>
              <a:gd name="T28" fmla="*/ 2147483646 w 148"/>
              <a:gd name="T29" fmla="*/ 2147483646 h 146"/>
              <a:gd name="T30" fmla="*/ 2147483646 w 148"/>
              <a:gd name="T31" fmla="*/ 2147483646 h 146"/>
              <a:gd name="T32" fmla="*/ 2147483646 w 148"/>
              <a:gd name="T33" fmla="*/ 2147483646 h 146"/>
              <a:gd name="T34" fmla="*/ 2147483646 w 148"/>
              <a:gd name="T35" fmla="*/ 2147483646 h 146"/>
              <a:gd name="T36" fmla="*/ 2147483646 w 148"/>
              <a:gd name="T37" fmla="*/ 2147483646 h 146"/>
              <a:gd name="T38" fmla="*/ 2147483646 w 148"/>
              <a:gd name="T39" fmla="*/ 2147483646 h 146"/>
              <a:gd name="T40" fmla="*/ 2147483646 w 148"/>
              <a:gd name="T41" fmla="*/ 2147483646 h 146"/>
              <a:gd name="T42" fmla="*/ 2147483646 w 148"/>
              <a:gd name="T43" fmla="*/ 2147483646 h 146"/>
              <a:gd name="T44" fmla="*/ 2147483646 w 148"/>
              <a:gd name="T45" fmla="*/ 2147483646 h 146"/>
              <a:gd name="T46" fmla="*/ 2147483646 w 148"/>
              <a:gd name="T47" fmla="*/ 2147483646 h 146"/>
              <a:gd name="T48" fmla="*/ 2147483646 w 148"/>
              <a:gd name="T49" fmla="*/ 2147483646 h 146"/>
              <a:gd name="T50" fmla="*/ 2147483646 w 148"/>
              <a:gd name="T51" fmla="*/ 2147483646 h 146"/>
              <a:gd name="T52" fmla="*/ 2147483646 w 148"/>
              <a:gd name="T53" fmla="*/ 2147483646 h 146"/>
              <a:gd name="T54" fmla="*/ 2147483646 w 148"/>
              <a:gd name="T55" fmla="*/ 2147483646 h 146"/>
              <a:gd name="T56" fmla="*/ 2147483646 w 148"/>
              <a:gd name="T57" fmla="*/ 2147483646 h 146"/>
              <a:gd name="T58" fmla="*/ 2147483646 w 148"/>
              <a:gd name="T59" fmla="*/ 2147483646 h 146"/>
              <a:gd name="T60" fmla="*/ 2147483646 w 148"/>
              <a:gd name="T61" fmla="*/ 2147483646 h 146"/>
              <a:gd name="T62" fmla="*/ 2147483646 w 148"/>
              <a:gd name="T63" fmla="*/ 2147483646 h 14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48" h="146">
                <a:moveTo>
                  <a:pt x="148" y="71"/>
                </a:moveTo>
                <a:lnTo>
                  <a:pt x="146" y="67"/>
                </a:lnTo>
                <a:lnTo>
                  <a:pt x="145" y="56"/>
                </a:lnTo>
                <a:lnTo>
                  <a:pt x="141" y="44"/>
                </a:lnTo>
                <a:lnTo>
                  <a:pt x="135" y="36"/>
                </a:lnTo>
                <a:lnTo>
                  <a:pt x="129" y="33"/>
                </a:lnTo>
                <a:lnTo>
                  <a:pt x="125" y="33"/>
                </a:lnTo>
                <a:lnTo>
                  <a:pt x="120" y="35"/>
                </a:lnTo>
                <a:lnTo>
                  <a:pt x="115" y="32"/>
                </a:lnTo>
                <a:lnTo>
                  <a:pt x="111" y="26"/>
                </a:lnTo>
                <a:lnTo>
                  <a:pt x="108" y="20"/>
                </a:lnTo>
                <a:lnTo>
                  <a:pt x="104" y="14"/>
                </a:lnTo>
                <a:lnTo>
                  <a:pt x="95" y="12"/>
                </a:lnTo>
                <a:lnTo>
                  <a:pt x="88" y="10"/>
                </a:lnTo>
                <a:lnTo>
                  <a:pt x="82" y="9"/>
                </a:lnTo>
                <a:lnTo>
                  <a:pt x="77" y="7"/>
                </a:lnTo>
                <a:lnTo>
                  <a:pt x="73" y="3"/>
                </a:lnTo>
                <a:lnTo>
                  <a:pt x="68" y="1"/>
                </a:lnTo>
                <a:lnTo>
                  <a:pt x="65" y="0"/>
                </a:lnTo>
                <a:lnTo>
                  <a:pt x="62" y="0"/>
                </a:lnTo>
                <a:lnTo>
                  <a:pt x="60" y="2"/>
                </a:lnTo>
                <a:lnTo>
                  <a:pt x="58" y="8"/>
                </a:lnTo>
                <a:lnTo>
                  <a:pt x="58" y="15"/>
                </a:lnTo>
                <a:lnTo>
                  <a:pt x="57" y="20"/>
                </a:lnTo>
                <a:lnTo>
                  <a:pt x="55" y="24"/>
                </a:lnTo>
                <a:lnTo>
                  <a:pt x="50" y="31"/>
                </a:lnTo>
                <a:lnTo>
                  <a:pt x="42" y="40"/>
                </a:lnTo>
                <a:lnTo>
                  <a:pt x="32" y="50"/>
                </a:lnTo>
                <a:lnTo>
                  <a:pt x="27" y="55"/>
                </a:lnTo>
                <a:lnTo>
                  <a:pt x="20" y="62"/>
                </a:lnTo>
                <a:lnTo>
                  <a:pt x="11" y="71"/>
                </a:lnTo>
                <a:lnTo>
                  <a:pt x="3" y="82"/>
                </a:lnTo>
                <a:lnTo>
                  <a:pt x="0" y="90"/>
                </a:lnTo>
                <a:lnTo>
                  <a:pt x="3" y="91"/>
                </a:lnTo>
                <a:lnTo>
                  <a:pt x="4" y="91"/>
                </a:lnTo>
                <a:lnTo>
                  <a:pt x="6" y="94"/>
                </a:lnTo>
                <a:lnTo>
                  <a:pt x="11" y="107"/>
                </a:lnTo>
                <a:lnTo>
                  <a:pt x="14" y="123"/>
                </a:lnTo>
                <a:lnTo>
                  <a:pt x="14" y="136"/>
                </a:lnTo>
                <a:lnTo>
                  <a:pt x="15" y="144"/>
                </a:lnTo>
                <a:lnTo>
                  <a:pt x="20" y="146"/>
                </a:lnTo>
                <a:lnTo>
                  <a:pt x="27" y="143"/>
                </a:lnTo>
                <a:lnTo>
                  <a:pt x="32" y="139"/>
                </a:lnTo>
                <a:lnTo>
                  <a:pt x="36" y="137"/>
                </a:lnTo>
                <a:lnTo>
                  <a:pt x="39" y="138"/>
                </a:lnTo>
                <a:lnTo>
                  <a:pt x="44" y="143"/>
                </a:lnTo>
                <a:lnTo>
                  <a:pt x="50" y="146"/>
                </a:lnTo>
                <a:lnTo>
                  <a:pt x="55" y="145"/>
                </a:lnTo>
                <a:lnTo>
                  <a:pt x="60" y="135"/>
                </a:lnTo>
                <a:lnTo>
                  <a:pt x="66" y="124"/>
                </a:lnTo>
                <a:lnTo>
                  <a:pt x="75" y="119"/>
                </a:lnTo>
                <a:lnTo>
                  <a:pt x="83" y="116"/>
                </a:lnTo>
                <a:lnTo>
                  <a:pt x="87" y="111"/>
                </a:lnTo>
                <a:lnTo>
                  <a:pt x="87" y="104"/>
                </a:lnTo>
                <a:lnTo>
                  <a:pt x="87" y="99"/>
                </a:lnTo>
                <a:lnTo>
                  <a:pt x="91" y="96"/>
                </a:lnTo>
                <a:lnTo>
                  <a:pt x="104" y="92"/>
                </a:lnTo>
                <a:lnTo>
                  <a:pt x="112" y="90"/>
                </a:lnTo>
                <a:lnTo>
                  <a:pt x="120" y="89"/>
                </a:lnTo>
                <a:lnTo>
                  <a:pt x="128" y="86"/>
                </a:lnTo>
                <a:lnTo>
                  <a:pt x="135" y="84"/>
                </a:lnTo>
                <a:lnTo>
                  <a:pt x="140" y="82"/>
                </a:lnTo>
                <a:lnTo>
                  <a:pt x="144" y="78"/>
                </a:lnTo>
                <a:lnTo>
                  <a:pt x="146" y="75"/>
                </a:lnTo>
                <a:lnTo>
                  <a:pt x="148" y="7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1" name="Freeform 433"/>
          <p:cNvSpPr>
            <a:spLocks/>
          </p:cNvSpPr>
          <p:nvPr/>
        </p:nvSpPr>
        <p:spPr bwMode="auto">
          <a:xfrm>
            <a:off x="1831975" y="1970088"/>
            <a:ext cx="144463" cy="93662"/>
          </a:xfrm>
          <a:custGeom>
            <a:avLst/>
            <a:gdLst>
              <a:gd name="T0" fmla="*/ 2147483646 w 133"/>
              <a:gd name="T1" fmla="*/ 2147483646 h 91"/>
              <a:gd name="T2" fmla="*/ 2147483646 w 133"/>
              <a:gd name="T3" fmla="*/ 2147483646 h 91"/>
              <a:gd name="T4" fmla="*/ 2147483646 w 133"/>
              <a:gd name="T5" fmla="*/ 2147483646 h 91"/>
              <a:gd name="T6" fmla="*/ 2147483646 w 133"/>
              <a:gd name="T7" fmla="*/ 2147483646 h 91"/>
              <a:gd name="T8" fmla="*/ 2147483646 w 133"/>
              <a:gd name="T9" fmla="*/ 2147483646 h 91"/>
              <a:gd name="T10" fmla="*/ 2147483646 w 133"/>
              <a:gd name="T11" fmla="*/ 2147483646 h 91"/>
              <a:gd name="T12" fmla="*/ 2147483646 w 133"/>
              <a:gd name="T13" fmla="*/ 2147483646 h 91"/>
              <a:gd name="T14" fmla="*/ 2147483646 w 133"/>
              <a:gd name="T15" fmla="*/ 2147483646 h 91"/>
              <a:gd name="T16" fmla="*/ 2147483646 w 133"/>
              <a:gd name="T17" fmla="*/ 2147483646 h 91"/>
              <a:gd name="T18" fmla="*/ 2147483646 w 133"/>
              <a:gd name="T19" fmla="*/ 2147483646 h 91"/>
              <a:gd name="T20" fmla="*/ 2147483646 w 133"/>
              <a:gd name="T21" fmla="*/ 2147483646 h 91"/>
              <a:gd name="T22" fmla="*/ 2147483646 w 133"/>
              <a:gd name="T23" fmla="*/ 2147483646 h 91"/>
              <a:gd name="T24" fmla="*/ 2147483646 w 133"/>
              <a:gd name="T25" fmla="*/ 2147483646 h 91"/>
              <a:gd name="T26" fmla="*/ 2147483646 w 133"/>
              <a:gd name="T27" fmla="*/ 2147483646 h 91"/>
              <a:gd name="T28" fmla="*/ 2147483646 w 133"/>
              <a:gd name="T29" fmla="*/ 2147483646 h 91"/>
              <a:gd name="T30" fmla="*/ 2147483646 w 133"/>
              <a:gd name="T31" fmla="*/ 2147483646 h 91"/>
              <a:gd name="T32" fmla="*/ 2147483646 w 133"/>
              <a:gd name="T33" fmla="*/ 2147483646 h 91"/>
              <a:gd name="T34" fmla="*/ 2147483646 w 133"/>
              <a:gd name="T35" fmla="*/ 2147483646 h 91"/>
              <a:gd name="T36" fmla="*/ 2147483646 w 133"/>
              <a:gd name="T37" fmla="*/ 2147483646 h 91"/>
              <a:gd name="T38" fmla="*/ 2147483646 w 133"/>
              <a:gd name="T39" fmla="*/ 2147483646 h 91"/>
              <a:gd name="T40" fmla="*/ 2147483646 w 133"/>
              <a:gd name="T41" fmla="*/ 2147483646 h 91"/>
              <a:gd name="T42" fmla="*/ 2147483646 w 133"/>
              <a:gd name="T43" fmla="*/ 2147483646 h 91"/>
              <a:gd name="T44" fmla="*/ 2147483646 w 133"/>
              <a:gd name="T45" fmla="*/ 2147483646 h 91"/>
              <a:gd name="T46" fmla="*/ 2147483646 w 133"/>
              <a:gd name="T47" fmla="*/ 2147483646 h 91"/>
              <a:gd name="T48" fmla="*/ 2147483646 w 133"/>
              <a:gd name="T49" fmla="*/ 2147483646 h 91"/>
              <a:gd name="T50" fmla="*/ 2147483646 w 133"/>
              <a:gd name="T51" fmla="*/ 2147483646 h 91"/>
              <a:gd name="T52" fmla="*/ 2147483646 w 133"/>
              <a:gd name="T53" fmla="*/ 2147483646 h 91"/>
              <a:gd name="T54" fmla="*/ 2147483646 w 133"/>
              <a:gd name="T55" fmla="*/ 2147483646 h 91"/>
              <a:gd name="T56" fmla="*/ 0 w 133"/>
              <a:gd name="T57" fmla="*/ 2147483646 h 91"/>
              <a:gd name="T58" fmla="*/ 2147483646 w 133"/>
              <a:gd name="T59" fmla="*/ 2147483646 h 91"/>
              <a:gd name="T60" fmla="*/ 2147483646 w 133"/>
              <a:gd name="T61" fmla="*/ 2147483646 h 91"/>
              <a:gd name="T62" fmla="*/ 2147483646 w 133"/>
              <a:gd name="T63" fmla="*/ 2147483646 h 91"/>
              <a:gd name="T64" fmla="*/ 2147483646 w 133"/>
              <a:gd name="T65" fmla="*/ 2147483646 h 91"/>
              <a:gd name="T66" fmla="*/ 2147483646 w 133"/>
              <a:gd name="T67" fmla="*/ 2147483646 h 91"/>
              <a:gd name="T68" fmla="*/ 2147483646 w 133"/>
              <a:gd name="T69" fmla="*/ 0 h 91"/>
              <a:gd name="T70" fmla="*/ 2147483646 w 133"/>
              <a:gd name="T71" fmla="*/ 2147483646 h 91"/>
              <a:gd name="T72" fmla="*/ 2147483646 w 133"/>
              <a:gd name="T73" fmla="*/ 2147483646 h 91"/>
              <a:gd name="T74" fmla="*/ 2147483646 w 133"/>
              <a:gd name="T75" fmla="*/ 2147483646 h 91"/>
              <a:gd name="T76" fmla="*/ 2147483646 w 133"/>
              <a:gd name="T77" fmla="*/ 2147483646 h 91"/>
              <a:gd name="T78" fmla="*/ 2147483646 w 133"/>
              <a:gd name="T79" fmla="*/ 2147483646 h 91"/>
              <a:gd name="T80" fmla="*/ 2147483646 w 133"/>
              <a:gd name="T81" fmla="*/ 2147483646 h 91"/>
              <a:gd name="T82" fmla="*/ 2147483646 w 133"/>
              <a:gd name="T83" fmla="*/ 2147483646 h 91"/>
              <a:gd name="T84" fmla="*/ 2147483646 w 133"/>
              <a:gd name="T85" fmla="*/ 2147483646 h 91"/>
              <a:gd name="T86" fmla="*/ 2147483646 w 133"/>
              <a:gd name="T87" fmla="*/ 2147483646 h 91"/>
              <a:gd name="T88" fmla="*/ 2147483646 w 133"/>
              <a:gd name="T89" fmla="*/ 2147483646 h 91"/>
              <a:gd name="T90" fmla="*/ 2147483646 w 133"/>
              <a:gd name="T91" fmla="*/ 2147483646 h 91"/>
              <a:gd name="T92" fmla="*/ 2147483646 w 133"/>
              <a:gd name="T93" fmla="*/ 2147483646 h 91"/>
              <a:gd name="T94" fmla="*/ 2147483646 w 133"/>
              <a:gd name="T95" fmla="*/ 2147483646 h 91"/>
              <a:gd name="T96" fmla="*/ 2147483646 w 133"/>
              <a:gd name="T97" fmla="*/ 2147483646 h 91"/>
              <a:gd name="T98" fmla="*/ 2147483646 w 133"/>
              <a:gd name="T99" fmla="*/ 2147483646 h 91"/>
              <a:gd name="T100" fmla="*/ 2147483646 w 133"/>
              <a:gd name="T101" fmla="*/ 2147483646 h 91"/>
              <a:gd name="T102" fmla="*/ 2147483646 w 133"/>
              <a:gd name="T103" fmla="*/ 2147483646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33" h="91">
                <a:moveTo>
                  <a:pt x="104" y="0"/>
                </a:moveTo>
                <a:lnTo>
                  <a:pt x="104" y="4"/>
                </a:lnTo>
                <a:lnTo>
                  <a:pt x="103" y="13"/>
                </a:lnTo>
                <a:lnTo>
                  <a:pt x="103" y="23"/>
                </a:lnTo>
                <a:lnTo>
                  <a:pt x="102" y="30"/>
                </a:lnTo>
                <a:lnTo>
                  <a:pt x="101" y="35"/>
                </a:lnTo>
                <a:lnTo>
                  <a:pt x="101" y="39"/>
                </a:lnTo>
                <a:lnTo>
                  <a:pt x="102" y="44"/>
                </a:lnTo>
                <a:lnTo>
                  <a:pt x="107" y="46"/>
                </a:lnTo>
                <a:lnTo>
                  <a:pt x="111" y="43"/>
                </a:lnTo>
                <a:lnTo>
                  <a:pt x="113" y="37"/>
                </a:lnTo>
                <a:lnTo>
                  <a:pt x="115" y="34"/>
                </a:lnTo>
                <a:lnTo>
                  <a:pt x="121" y="36"/>
                </a:lnTo>
                <a:lnTo>
                  <a:pt x="128" y="42"/>
                </a:lnTo>
                <a:lnTo>
                  <a:pt x="132" y="45"/>
                </a:lnTo>
                <a:lnTo>
                  <a:pt x="133" y="49"/>
                </a:lnTo>
                <a:lnTo>
                  <a:pt x="132" y="54"/>
                </a:lnTo>
                <a:lnTo>
                  <a:pt x="132" y="60"/>
                </a:lnTo>
                <a:lnTo>
                  <a:pt x="132" y="62"/>
                </a:lnTo>
                <a:lnTo>
                  <a:pt x="131" y="66"/>
                </a:lnTo>
                <a:lnTo>
                  <a:pt x="128" y="72"/>
                </a:lnTo>
                <a:lnTo>
                  <a:pt x="123" y="78"/>
                </a:lnTo>
                <a:lnTo>
                  <a:pt x="121" y="82"/>
                </a:lnTo>
                <a:lnTo>
                  <a:pt x="116" y="84"/>
                </a:lnTo>
                <a:lnTo>
                  <a:pt x="107" y="83"/>
                </a:lnTo>
                <a:lnTo>
                  <a:pt x="96" y="81"/>
                </a:lnTo>
                <a:lnTo>
                  <a:pt x="88" y="78"/>
                </a:lnTo>
                <a:lnTo>
                  <a:pt x="83" y="77"/>
                </a:lnTo>
                <a:lnTo>
                  <a:pt x="79" y="80"/>
                </a:lnTo>
                <a:lnTo>
                  <a:pt x="76" y="83"/>
                </a:lnTo>
                <a:lnTo>
                  <a:pt x="72" y="85"/>
                </a:lnTo>
                <a:lnTo>
                  <a:pt x="68" y="88"/>
                </a:lnTo>
                <a:lnTo>
                  <a:pt x="61" y="90"/>
                </a:lnTo>
                <a:lnTo>
                  <a:pt x="54" y="91"/>
                </a:lnTo>
                <a:lnTo>
                  <a:pt x="49" y="91"/>
                </a:lnTo>
                <a:lnTo>
                  <a:pt x="45" y="91"/>
                </a:lnTo>
                <a:lnTo>
                  <a:pt x="39" y="91"/>
                </a:lnTo>
                <a:lnTo>
                  <a:pt x="32" y="89"/>
                </a:lnTo>
                <a:lnTo>
                  <a:pt x="24" y="85"/>
                </a:lnTo>
                <a:lnTo>
                  <a:pt x="18" y="82"/>
                </a:lnTo>
                <a:lnTo>
                  <a:pt x="19" y="78"/>
                </a:lnTo>
                <a:lnTo>
                  <a:pt x="25" y="77"/>
                </a:lnTo>
                <a:lnTo>
                  <a:pt x="32" y="77"/>
                </a:lnTo>
                <a:lnTo>
                  <a:pt x="38" y="77"/>
                </a:lnTo>
                <a:lnTo>
                  <a:pt x="43" y="75"/>
                </a:lnTo>
                <a:lnTo>
                  <a:pt x="48" y="70"/>
                </a:lnTo>
                <a:lnTo>
                  <a:pt x="49" y="64"/>
                </a:lnTo>
                <a:lnTo>
                  <a:pt x="48" y="60"/>
                </a:lnTo>
                <a:lnTo>
                  <a:pt x="42" y="60"/>
                </a:lnTo>
                <a:lnTo>
                  <a:pt x="35" y="65"/>
                </a:lnTo>
                <a:lnTo>
                  <a:pt x="32" y="67"/>
                </a:lnTo>
                <a:lnTo>
                  <a:pt x="27" y="67"/>
                </a:lnTo>
                <a:lnTo>
                  <a:pt x="20" y="62"/>
                </a:lnTo>
                <a:lnTo>
                  <a:pt x="14" y="57"/>
                </a:lnTo>
                <a:lnTo>
                  <a:pt x="8" y="53"/>
                </a:lnTo>
                <a:lnTo>
                  <a:pt x="4" y="51"/>
                </a:lnTo>
                <a:lnTo>
                  <a:pt x="2" y="46"/>
                </a:lnTo>
                <a:lnTo>
                  <a:pt x="0" y="42"/>
                </a:lnTo>
                <a:lnTo>
                  <a:pt x="0" y="38"/>
                </a:lnTo>
                <a:lnTo>
                  <a:pt x="2" y="35"/>
                </a:lnTo>
                <a:lnTo>
                  <a:pt x="8" y="30"/>
                </a:lnTo>
                <a:lnTo>
                  <a:pt x="12" y="25"/>
                </a:lnTo>
                <a:lnTo>
                  <a:pt x="14" y="22"/>
                </a:lnTo>
                <a:lnTo>
                  <a:pt x="15" y="20"/>
                </a:lnTo>
                <a:lnTo>
                  <a:pt x="18" y="14"/>
                </a:lnTo>
                <a:lnTo>
                  <a:pt x="23" y="7"/>
                </a:lnTo>
                <a:lnTo>
                  <a:pt x="25" y="4"/>
                </a:lnTo>
                <a:lnTo>
                  <a:pt x="28" y="1"/>
                </a:lnTo>
                <a:lnTo>
                  <a:pt x="34" y="0"/>
                </a:lnTo>
                <a:lnTo>
                  <a:pt x="41" y="0"/>
                </a:lnTo>
                <a:lnTo>
                  <a:pt x="45" y="2"/>
                </a:lnTo>
                <a:lnTo>
                  <a:pt x="46" y="5"/>
                </a:lnTo>
                <a:lnTo>
                  <a:pt x="45" y="8"/>
                </a:lnTo>
                <a:lnTo>
                  <a:pt x="46" y="13"/>
                </a:lnTo>
                <a:lnTo>
                  <a:pt x="50" y="15"/>
                </a:lnTo>
                <a:lnTo>
                  <a:pt x="55" y="19"/>
                </a:lnTo>
                <a:lnTo>
                  <a:pt x="56" y="23"/>
                </a:lnTo>
                <a:lnTo>
                  <a:pt x="56" y="28"/>
                </a:lnTo>
                <a:lnTo>
                  <a:pt x="61" y="31"/>
                </a:lnTo>
                <a:lnTo>
                  <a:pt x="65" y="35"/>
                </a:lnTo>
                <a:lnTo>
                  <a:pt x="68" y="39"/>
                </a:lnTo>
                <a:lnTo>
                  <a:pt x="68" y="44"/>
                </a:lnTo>
                <a:lnTo>
                  <a:pt x="68" y="47"/>
                </a:lnTo>
                <a:lnTo>
                  <a:pt x="70" y="50"/>
                </a:lnTo>
                <a:lnTo>
                  <a:pt x="75" y="52"/>
                </a:lnTo>
                <a:lnTo>
                  <a:pt x="80" y="55"/>
                </a:lnTo>
                <a:lnTo>
                  <a:pt x="86" y="59"/>
                </a:lnTo>
                <a:lnTo>
                  <a:pt x="90" y="59"/>
                </a:lnTo>
                <a:lnTo>
                  <a:pt x="91" y="54"/>
                </a:lnTo>
                <a:lnTo>
                  <a:pt x="91" y="47"/>
                </a:lnTo>
                <a:lnTo>
                  <a:pt x="91" y="42"/>
                </a:lnTo>
                <a:lnTo>
                  <a:pt x="91" y="37"/>
                </a:lnTo>
                <a:lnTo>
                  <a:pt x="91" y="32"/>
                </a:lnTo>
                <a:lnTo>
                  <a:pt x="88" y="30"/>
                </a:lnTo>
                <a:lnTo>
                  <a:pt x="86" y="30"/>
                </a:lnTo>
                <a:lnTo>
                  <a:pt x="85" y="29"/>
                </a:lnTo>
                <a:lnTo>
                  <a:pt x="84" y="24"/>
                </a:lnTo>
                <a:lnTo>
                  <a:pt x="84" y="19"/>
                </a:lnTo>
                <a:lnTo>
                  <a:pt x="84" y="14"/>
                </a:lnTo>
                <a:lnTo>
                  <a:pt x="85" y="11"/>
                </a:lnTo>
                <a:lnTo>
                  <a:pt x="88" y="8"/>
                </a:lnTo>
                <a:lnTo>
                  <a:pt x="94" y="6"/>
                </a:lnTo>
                <a:lnTo>
                  <a:pt x="99" y="4"/>
                </a:lnTo>
                <a:lnTo>
                  <a:pt x="103" y="1"/>
                </a:lnTo>
                <a:lnTo>
                  <a:pt x="10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2" name="Freeform 434"/>
          <p:cNvSpPr>
            <a:spLocks/>
          </p:cNvSpPr>
          <p:nvPr/>
        </p:nvSpPr>
        <p:spPr bwMode="auto">
          <a:xfrm>
            <a:off x="1771650" y="1920875"/>
            <a:ext cx="109538" cy="61913"/>
          </a:xfrm>
          <a:custGeom>
            <a:avLst/>
            <a:gdLst>
              <a:gd name="T0" fmla="*/ 2147483646 w 102"/>
              <a:gd name="T1" fmla="*/ 2147483646 h 60"/>
              <a:gd name="T2" fmla="*/ 2147483646 w 102"/>
              <a:gd name="T3" fmla="*/ 2147483646 h 60"/>
              <a:gd name="T4" fmla="*/ 2147483646 w 102"/>
              <a:gd name="T5" fmla="*/ 2147483646 h 60"/>
              <a:gd name="T6" fmla="*/ 2147483646 w 102"/>
              <a:gd name="T7" fmla="*/ 2147483646 h 60"/>
              <a:gd name="T8" fmla="*/ 2147483646 w 102"/>
              <a:gd name="T9" fmla="*/ 2147483646 h 60"/>
              <a:gd name="T10" fmla="*/ 2147483646 w 102"/>
              <a:gd name="T11" fmla="*/ 2147483646 h 60"/>
              <a:gd name="T12" fmla="*/ 2147483646 w 102"/>
              <a:gd name="T13" fmla="*/ 2147483646 h 60"/>
              <a:gd name="T14" fmla="*/ 2147483646 w 102"/>
              <a:gd name="T15" fmla="*/ 2147483646 h 60"/>
              <a:gd name="T16" fmla="*/ 2147483646 w 102"/>
              <a:gd name="T17" fmla="*/ 2147483646 h 60"/>
              <a:gd name="T18" fmla="*/ 2147483646 w 102"/>
              <a:gd name="T19" fmla="*/ 2147483646 h 60"/>
              <a:gd name="T20" fmla="*/ 2147483646 w 102"/>
              <a:gd name="T21" fmla="*/ 2147483646 h 60"/>
              <a:gd name="T22" fmla="*/ 2147483646 w 102"/>
              <a:gd name="T23" fmla="*/ 2147483646 h 60"/>
              <a:gd name="T24" fmla="*/ 2147483646 w 102"/>
              <a:gd name="T25" fmla="*/ 2147483646 h 60"/>
              <a:gd name="T26" fmla="*/ 2147483646 w 102"/>
              <a:gd name="T27" fmla="*/ 2147483646 h 60"/>
              <a:gd name="T28" fmla="*/ 2147483646 w 102"/>
              <a:gd name="T29" fmla="*/ 2147483646 h 60"/>
              <a:gd name="T30" fmla="*/ 2147483646 w 102"/>
              <a:gd name="T31" fmla="*/ 2147483646 h 60"/>
              <a:gd name="T32" fmla="*/ 2147483646 w 102"/>
              <a:gd name="T33" fmla="*/ 2147483646 h 60"/>
              <a:gd name="T34" fmla="*/ 2147483646 w 102"/>
              <a:gd name="T35" fmla="*/ 2147483646 h 60"/>
              <a:gd name="T36" fmla="*/ 2147483646 w 102"/>
              <a:gd name="T37" fmla="*/ 2147483646 h 60"/>
              <a:gd name="T38" fmla="*/ 2147483646 w 102"/>
              <a:gd name="T39" fmla="*/ 2147483646 h 60"/>
              <a:gd name="T40" fmla="*/ 2147483646 w 102"/>
              <a:gd name="T41" fmla="*/ 2147483646 h 60"/>
              <a:gd name="T42" fmla="*/ 2147483646 w 102"/>
              <a:gd name="T43" fmla="*/ 2147483646 h 60"/>
              <a:gd name="T44" fmla="*/ 2147483646 w 102"/>
              <a:gd name="T45" fmla="*/ 2147483646 h 60"/>
              <a:gd name="T46" fmla="*/ 0 w 102"/>
              <a:gd name="T47" fmla="*/ 2147483646 h 60"/>
              <a:gd name="T48" fmla="*/ 2147483646 w 102"/>
              <a:gd name="T49" fmla="*/ 2147483646 h 60"/>
              <a:gd name="T50" fmla="*/ 2147483646 w 102"/>
              <a:gd name="T51" fmla="*/ 2147483646 h 60"/>
              <a:gd name="T52" fmla="*/ 2147483646 w 102"/>
              <a:gd name="T53" fmla="*/ 2147483646 h 60"/>
              <a:gd name="T54" fmla="*/ 2147483646 w 102"/>
              <a:gd name="T55" fmla="*/ 2147483646 h 60"/>
              <a:gd name="T56" fmla="*/ 2147483646 w 102"/>
              <a:gd name="T57" fmla="*/ 2147483646 h 60"/>
              <a:gd name="T58" fmla="*/ 2147483646 w 102"/>
              <a:gd name="T59" fmla="*/ 2147483646 h 60"/>
              <a:gd name="T60" fmla="*/ 2147483646 w 102"/>
              <a:gd name="T61" fmla="*/ 2147483646 h 60"/>
              <a:gd name="T62" fmla="*/ 2147483646 w 102"/>
              <a:gd name="T63" fmla="*/ 2147483646 h 60"/>
              <a:gd name="T64" fmla="*/ 2147483646 w 102"/>
              <a:gd name="T65" fmla="*/ 0 h 60"/>
              <a:gd name="T66" fmla="*/ 2147483646 w 102"/>
              <a:gd name="T67" fmla="*/ 0 h 60"/>
              <a:gd name="T68" fmla="*/ 2147483646 w 102"/>
              <a:gd name="T69" fmla="*/ 0 h 60"/>
              <a:gd name="T70" fmla="*/ 2147483646 w 102"/>
              <a:gd name="T71" fmla="*/ 0 h 60"/>
              <a:gd name="T72" fmla="*/ 2147483646 w 102"/>
              <a:gd name="T73" fmla="*/ 0 h 60"/>
              <a:gd name="T74" fmla="*/ 2147483646 w 102"/>
              <a:gd name="T75" fmla="*/ 0 h 60"/>
              <a:gd name="T76" fmla="*/ 2147483646 w 102"/>
              <a:gd name="T77" fmla="*/ 2147483646 h 60"/>
              <a:gd name="T78" fmla="*/ 2147483646 w 102"/>
              <a:gd name="T79" fmla="*/ 2147483646 h 60"/>
              <a:gd name="T80" fmla="*/ 2147483646 w 102"/>
              <a:gd name="T81" fmla="*/ 2147483646 h 60"/>
              <a:gd name="T82" fmla="*/ 2147483646 w 102"/>
              <a:gd name="T83" fmla="*/ 2147483646 h 60"/>
              <a:gd name="T84" fmla="*/ 2147483646 w 102"/>
              <a:gd name="T85" fmla="*/ 2147483646 h 60"/>
              <a:gd name="T86" fmla="*/ 2147483646 w 102"/>
              <a:gd name="T87" fmla="*/ 2147483646 h 60"/>
              <a:gd name="T88" fmla="*/ 2147483646 w 102"/>
              <a:gd name="T89" fmla="*/ 2147483646 h 60"/>
              <a:gd name="T90" fmla="*/ 2147483646 w 102"/>
              <a:gd name="T91" fmla="*/ 2147483646 h 60"/>
              <a:gd name="T92" fmla="*/ 2147483646 w 102"/>
              <a:gd name="T93" fmla="*/ 2147483646 h 60"/>
              <a:gd name="T94" fmla="*/ 2147483646 w 102"/>
              <a:gd name="T95" fmla="*/ 2147483646 h 60"/>
              <a:gd name="T96" fmla="*/ 2147483646 w 102"/>
              <a:gd name="T97" fmla="*/ 2147483646 h 6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02" h="60">
                <a:moveTo>
                  <a:pt x="76" y="40"/>
                </a:moveTo>
                <a:lnTo>
                  <a:pt x="75" y="41"/>
                </a:lnTo>
                <a:lnTo>
                  <a:pt x="72" y="45"/>
                </a:lnTo>
                <a:lnTo>
                  <a:pt x="68" y="46"/>
                </a:lnTo>
                <a:lnTo>
                  <a:pt x="66" y="42"/>
                </a:lnTo>
                <a:lnTo>
                  <a:pt x="64" y="35"/>
                </a:lnTo>
                <a:lnTo>
                  <a:pt x="61" y="30"/>
                </a:lnTo>
                <a:lnTo>
                  <a:pt x="58" y="27"/>
                </a:lnTo>
                <a:lnTo>
                  <a:pt x="56" y="31"/>
                </a:lnTo>
                <a:lnTo>
                  <a:pt x="55" y="38"/>
                </a:lnTo>
                <a:lnTo>
                  <a:pt x="55" y="44"/>
                </a:lnTo>
                <a:lnTo>
                  <a:pt x="53" y="47"/>
                </a:lnTo>
                <a:lnTo>
                  <a:pt x="48" y="47"/>
                </a:lnTo>
                <a:lnTo>
                  <a:pt x="42" y="47"/>
                </a:lnTo>
                <a:lnTo>
                  <a:pt x="38" y="52"/>
                </a:lnTo>
                <a:lnTo>
                  <a:pt x="38" y="57"/>
                </a:lnTo>
                <a:lnTo>
                  <a:pt x="38" y="60"/>
                </a:lnTo>
                <a:lnTo>
                  <a:pt x="37" y="57"/>
                </a:lnTo>
                <a:lnTo>
                  <a:pt x="33" y="54"/>
                </a:lnTo>
                <a:lnTo>
                  <a:pt x="27" y="50"/>
                </a:lnTo>
                <a:lnTo>
                  <a:pt x="22" y="48"/>
                </a:lnTo>
                <a:lnTo>
                  <a:pt x="15" y="48"/>
                </a:lnTo>
                <a:lnTo>
                  <a:pt x="6" y="48"/>
                </a:lnTo>
                <a:lnTo>
                  <a:pt x="0" y="46"/>
                </a:lnTo>
                <a:lnTo>
                  <a:pt x="4" y="40"/>
                </a:lnTo>
                <a:lnTo>
                  <a:pt x="11" y="34"/>
                </a:lnTo>
                <a:lnTo>
                  <a:pt x="17" y="30"/>
                </a:lnTo>
                <a:lnTo>
                  <a:pt x="23" y="25"/>
                </a:lnTo>
                <a:lnTo>
                  <a:pt x="35" y="19"/>
                </a:lnTo>
                <a:lnTo>
                  <a:pt x="46" y="12"/>
                </a:lnTo>
                <a:lnTo>
                  <a:pt x="55" y="7"/>
                </a:lnTo>
                <a:lnTo>
                  <a:pt x="60" y="2"/>
                </a:lnTo>
                <a:lnTo>
                  <a:pt x="68" y="0"/>
                </a:lnTo>
                <a:lnTo>
                  <a:pt x="76" y="0"/>
                </a:lnTo>
                <a:lnTo>
                  <a:pt x="80" y="0"/>
                </a:lnTo>
                <a:lnTo>
                  <a:pt x="83" y="0"/>
                </a:lnTo>
                <a:lnTo>
                  <a:pt x="87" y="0"/>
                </a:lnTo>
                <a:lnTo>
                  <a:pt x="93" y="0"/>
                </a:lnTo>
                <a:lnTo>
                  <a:pt x="98" y="2"/>
                </a:lnTo>
                <a:lnTo>
                  <a:pt x="102" y="6"/>
                </a:lnTo>
                <a:lnTo>
                  <a:pt x="99" y="10"/>
                </a:lnTo>
                <a:lnTo>
                  <a:pt x="95" y="15"/>
                </a:lnTo>
                <a:lnTo>
                  <a:pt x="93" y="17"/>
                </a:lnTo>
                <a:lnTo>
                  <a:pt x="93" y="19"/>
                </a:lnTo>
                <a:lnTo>
                  <a:pt x="91" y="24"/>
                </a:lnTo>
                <a:lnTo>
                  <a:pt x="89" y="31"/>
                </a:lnTo>
                <a:lnTo>
                  <a:pt x="86" y="35"/>
                </a:lnTo>
                <a:lnTo>
                  <a:pt x="81" y="39"/>
                </a:lnTo>
                <a:lnTo>
                  <a:pt x="76" y="4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3" name="Freeform 435"/>
          <p:cNvSpPr>
            <a:spLocks/>
          </p:cNvSpPr>
          <p:nvPr/>
        </p:nvSpPr>
        <p:spPr bwMode="auto">
          <a:xfrm>
            <a:off x="1987550" y="1982788"/>
            <a:ext cx="92075" cy="80962"/>
          </a:xfrm>
          <a:custGeom>
            <a:avLst/>
            <a:gdLst>
              <a:gd name="T0" fmla="*/ 2147483646 w 86"/>
              <a:gd name="T1" fmla="*/ 2147483646 h 80"/>
              <a:gd name="T2" fmla="*/ 2147483646 w 86"/>
              <a:gd name="T3" fmla="*/ 0 h 80"/>
              <a:gd name="T4" fmla="*/ 2147483646 w 86"/>
              <a:gd name="T5" fmla="*/ 2147483646 h 80"/>
              <a:gd name="T6" fmla="*/ 2147483646 w 86"/>
              <a:gd name="T7" fmla="*/ 2147483646 h 80"/>
              <a:gd name="T8" fmla="*/ 2147483646 w 86"/>
              <a:gd name="T9" fmla="*/ 2147483646 h 80"/>
              <a:gd name="T10" fmla="*/ 2147483646 w 86"/>
              <a:gd name="T11" fmla="*/ 2147483646 h 80"/>
              <a:gd name="T12" fmla="*/ 2147483646 w 86"/>
              <a:gd name="T13" fmla="*/ 2147483646 h 80"/>
              <a:gd name="T14" fmla="*/ 2147483646 w 86"/>
              <a:gd name="T15" fmla="*/ 2147483646 h 80"/>
              <a:gd name="T16" fmla="*/ 2147483646 w 86"/>
              <a:gd name="T17" fmla="*/ 2147483646 h 80"/>
              <a:gd name="T18" fmla="*/ 2147483646 w 86"/>
              <a:gd name="T19" fmla="*/ 2147483646 h 80"/>
              <a:gd name="T20" fmla="*/ 2147483646 w 86"/>
              <a:gd name="T21" fmla="*/ 2147483646 h 80"/>
              <a:gd name="T22" fmla="*/ 2147483646 w 86"/>
              <a:gd name="T23" fmla="*/ 2147483646 h 80"/>
              <a:gd name="T24" fmla="*/ 2147483646 w 86"/>
              <a:gd name="T25" fmla="*/ 2147483646 h 80"/>
              <a:gd name="T26" fmla="*/ 2147483646 w 86"/>
              <a:gd name="T27" fmla="*/ 2147483646 h 80"/>
              <a:gd name="T28" fmla="*/ 2147483646 w 86"/>
              <a:gd name="T29" fmla="*/ 2147483646 h 80"/>
              <a:gd name="T30" fmla="*/ 2147483646 w 86"/>
              <a:gd name="T31" fmla="*/ 2147483646 h 80"/>
              <a:gd name="T32" fmla="*/ 2147483646 w 86"/>
              <a:gd name="T33" fmla="*/ 2147483646 h 80"/>
              <a:gd name="T34" fmla="*/ 2147483646 w 86"/>
              <a:gd name="T35" fmla="*/ 2147483646 h 80"/>
              <a:gd name="T36" fmla="*/ 2147483646 w 86"/>
              <a:gd name="T37" fmla="*/ 2147483646 h 80"/>
              <a:gd name="T38" fmla="*/ 2147483646 w 86"/>
              <a:gd name="T39" fmla="*/ 2147483646 h 80"/>
              <a:gd name="T40" fmla="*/ 2147483646 w 86"/>
              <a:gd name="T41" fmla="*/ 2147483646 h 80"/>
              <a:gd name="T42" fmla="*/ 2147483646 w 86"/>
              <a:gd name="T43" fmla="*/ 2147483646 h 80"/>
              <a:gd name="T44" fmla="*/ 2147483646 w 86"/>
              <a:gd name="T45" fmla="*/ 2147483646 h 80"/>
              <a:gd name="T46" fmla="*/ 2147483646 w 86"/>
              <a:gd name="T47" fmla="*/ 2147483646 h 80"/>
              <a:gd name="T48" fmla="*/ 2147483646 w 86"/>
              <a:gd name="T49" fmla="*/ 2147483646 h 80"/>
              <a:gd name="T50" fmla="*/ 2147483646 w 86"/>
              <a:gd name="T51" fmla="*/ 2147483646 h 80"/>
              <a:gd name="T52" fmla="*/ 2147483646 w 86"/>
              <a:gd name="T53" fmla="*/ 2147483646 h 80"/>
              <a:gd name="T54" fmla="*/ 2147483646 w 86"/>
              <a:gd name="T55" fmla="*/ 2147483646 h 80"/>
              <a:gd name="T56" fmla="*/ 2147483646 w 86"/>
              <a:gd name="T57" fmla="*/ 2147483646 h 80"/>
              <a:gd name="T58" fmla="*/ 2147483646 w 86"/>
              <a:gd name="T59" fmla="*/ 2147483646 h 80"/>
              <a:gd name="T60" fmla="*/ 2147483646 w 86"/>
              <a:gd name="T61" fmla="*/ 2147483646 h 80"/>
              <a:gd name="T62" fmla="*/ 2147483646 w 86"/>
              <a:gd name="T63" fmla="*/ 2147483646 h 80"/>
              <a:gd name="T64" fmla="*/ 2147483646 w 86"/>
              <a:gd name="T65" fmla="*/ 2147483646 h 80"/>
              <a:gd name="T66" fmla="*/ 2147483646 w 86"/>
              <a:gd name="T67" fmla="*/ 2147483646 h 8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6" h="80">
                <a:moveTo>
                  <a:pt x="20" y="16"/>
                </a:moveTo>
                <a:lnTo>
                  <a:pt x="17" y="12"/>
                </a:lnTo>
                <a:lnTo>
                  <a:pt x="10" y="5"/>
                </a:lnTo>
                <a:lnTo>
                  <a:pt x="3" y="0"/>
                </a:lnTo>
                <a:lnTo>
                  <a:pt x="0" y="2"/>
                </a:lnTo>
                <a:lnTo>
                  <a:pt x="1" y="9"/>
                </a:lnTo>
                <a:lnTo>
                  <a:pt x="2" y="15"/>
                </a:lnTo>
                <a:lnTo>
                  <a:pt x="3" y="22"/>
                </a:lnTo>
                <a:lnTo>
                  <a:pt x="4" y="27"/>
                </a:lnTo>
                <a:lnTo>
                  <a:pt x="5" y="33"/>
                </a:lnTo>
                <a:lnTo>
                  <a:pt x="8" y="38"/>
                </a:lnTo>
                <a:lnTo>
                  <a:pt x="11" y="41"/>
                </a:lnTo>
                <a:lnTo>
                  <a:pt x="15" y="42"/>
                </a:lnTo>
                <a:lnTo>
                  <a:pt x="18" y="42"/>
                </a:lnTo>
                <a:lnTo>
                  <a:pt x="22" y="42"/>
                </a:lnTo>
                <a:lnTo>
                  <a:pt x="24" y="43"/>
                </a:lnTo>
                <a:lnTo>
                  <a:pt x="23" y="47"/>
                </a:lnTo>
                <a:lnTo>
                  <a:pt x="20" y="52"/>
                </a:lnTo>
                <a:lnTo>
                  <a:pt x="22" y="54"/>
                </a:lnTo>
                <a:lnTo>
                  <a:pt x="24" y="54"/>
                </a:lnTo>
                <a:lnTo>
                  <a:pt x="31" y="54"/>
                </a:lnTo>
                <a:lnTo>
                  <a:pt x="38" y="53"/>
                </a:lnTo>
                <a:lnTo>
                  <a:pt x="41" y="53"/>
                </a:lnTo>
                <a:lnTo>
                  <a:pt x="42" y="54"/>
                </a:lnTo>
                <a:lnTo>
                  <a:pt x="42" y="58"/>
                </a:lnTo>
                <a:lnTo>
                  <a:pt x="40" y="65"/>
                </a:lnTo>
                <a:lnTo>
                  <a:pt x="38" y="73"/>
                </a:lnTo>
                <a:lnTo>
                  <a:pt x="38" y="79"/>
                </a:lnTo>
                <a:lnTo>
                  <a:pt x="43" y="80"/>
                </a:lnTo>
                <a:lnTo>
                  <a:pt x="54" y="77"/>
                </a:lnTo>
                <a:lnTo>
                  <a:pt x="64" y="72"/>
                </a:lnTo>
                <a:lnTo>
                  <a:pt x="72" y="66"/>
                </a:lnTo>
                <a:lnTo>
                  <a:pt x="76" y="64"/>
                </a:lnTo>
                <a:lnTo>
                  <a:pt x="75" y="62"/>
                </a:lnTo>
                <a:lnTo>
                  <a:pt x="72" y="57"/>
                </a:lnTo>
                <a:lnTo>
                  <a:pt x="72" y="54"/>
                </a:lnTo>
                <a:lnTo>
                  <a:pt x="75" y="54"/>
                </a:lnTo>
                <a:lnTo>
                  <a:pt x="79" y="56"/>
                </a:lnTo>
                <a:lnTo>
                  <a:pt x="84" y="58"/>
                </a:lnTo>
                <a:lnTo>
                  <a:pt x="86" y="57"/>
                </a:lnTo>
                <a:lnTo>
                  <a:pt x="83" y="50"/>
                </a:lnTo>
                <a:lnTo>
                  <a:pt x="77" y="42"/>
                </a:lnTo>
                <a:lnTo>
                  <a:pt x="72" y="39"/>
                </a:lnTo>
                <a:lnTo>
                  <a:pt x="71" y="37"/>
                </a:lnTo>
                <a:lnTo>
                  <a:pt x="72" y="31"/>
                </a:lnTo>
                <a:lnTo>
                  <a:pt x="76" y="22"/>
                </a:lnTo>
                <a:lnTo>
                  <a:pt x="77" y="15"/>
                </a:lnTo>
                <a:lnTo>
                  <a:pt x="76" y="9"/>
                </a:lnTo>
                <a:lnTo>
                  <a:pt x="71" y="7"/>
                </a:lnTo>
                <a:lnTo>
                  <a:pt x="65" y="8"/>
                </a:lnTo>
                <a:lnTo>
                  <a:pt x="64" y="10"/>
                </a:lnTo>
                <a:lnTo>
                  <a:pt x="63" y="12"/>
                </a:lnTo>
                <a:lnTo>
                  <a:pt x="60" y="11"/>
                </a:lnTo>
                <a:lnTo>
                  <a:pt x="55" y="8"/>
                </a:lnTo>
                <a:lnTo>
                  <a:pt x="50" y="3"/>
                </a:lnTo>
                <a:lnTo>
                  <a:pt x="47" y="2"/>
                </a:lnTo>
                <a:lnTo>
                  <a:pt x="45" y="3"/>
                </a:lnTo>
                <a:lnTo>
                  <a:pt x="45" y="7"/>
                </a:lnTo>
                <a:lnTo>
                  <a:pt x="47" y="11"/>
                </a:lnTo>
                <a:lnTo>
                  <a:pt x="48" y="13"/>
                </a:lnTo>
                <a:lnTo>
                  <a:pt x="47" y="16"/>
                </a:lnTo>
                <a:lnTo>
                  <a:pt x="43" y="15"/>
                </a:lnTo>
                <a:lnTo>
                  <a:pt x="39" y="11"/>
                </a:lnTo>
                <a:lnTo>
                  <a:pt x="35" y="9"/>
                </a:lnTo>
                <a:lnTo>
                  <a:pt x="32" y="11"/>
                </a:lnTo>
                <a:lnTo>
                  <a:pt x="28" y="15"/>
                </a:lnTo>
                <a:lnTo>
                  <a:pt x="25" y="16"/>
                </a:lnTo>
                <a:lnTo>
                  <a:pt x="22" y="16"/>
                </a:lnTo>
                <a:lnTo>
                  <a:pt x="20" y="1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4" name="Freeform 436"/>
          <p:cNvSpPr>
            <a:spLocks/>
          </p:cNvSpPr>
          <p:nvPr/>
        </p:nvSpPr>
        <p:spPr bwMode="auto">
          <a:xfrm>
            <a:off x="2081213" y="2032000"/>
            <a:ext cx="36512" cy="46038"/>
          </a:xfrm>
          <a:custGeom>
            <a:avLst/>
            <a:gdLst>
              <a:gd name="T0" fmla="*/ 2147483646 w 34"/>
              <a:gd name="T1" fmla="*/ 2147483646 h 46"/>
              <a:gd name="T2" fmla="*/ 2147483646 w 34"/>
              <a:gd name="T3" fmla="*/ 2147483646 h 46"/>
              <a:gd name="T4" fmla="*/ 2147483646 w 34"/>
              <a:gd name="T5" fmla="*/ 2147483646 h 46"/>
              <a:gd name="T6" fmla="*/ 2147483646 w 34"/>
              <a:gd name="T7" fmla="*/ 2147483646 h 46"/>
              <a:gd name="T8" fmla="*/ 2147483646 w 34"/>
              <a:gd name="T9" fmla="*/ 2147483646 h 46"/>
              <a:gd name="T10" fmla="*/ 2147483646 w 34"/>
              <a:gd name="T11" fmla="*/ 2147483646 h 46"/>
              <a:gd name="T12" fmla="*/ 2147483646 w 34"/>
              <a:gd name="T13" fmla="*/ 2147483646 h 46"/>
              <a:gd name="T14" fmla="*/ 0 w 34"/>
              <a:gd name="T15" fmla="*/ 2147483646 h 46"/>
              <a:gd name="T16" fmla="*/ 2147483646 w 34"/>
              <a:gd name="T17" fmla="*/ 2147483646 h 46"/>
              <a:gd name="T18" fmla="*/ 2147483646 w 34"/>
              <a:gd name="T19" fmla="*/ 2147483646 h 46"/>
              <a:gd name="T20" fmla="*/ 2147483646 w 34"/>
              <a:gd name="T21" fmla="*/ 2147483646 h 46"/>
              <a:gd name="T22" fmla="*/ 2147483646 w 34"/>
              <a:gd name="T23" fmla="*/ 2147483646 h 46"/>
              <a:gd name="T24" fmla="*/ 2147483646 w 34"/>
              <a:gd name="T25" fmla="*/ 2147483646 h 46"/>
              <a:gd name="T26" fmla="*/ 2147483646 w 34"/>
              <a:gd name="T27" fmla="*/ 2147483646 h 46"/>
              <a:gd name="T28" fmla="*/ 2147483646 w 34"/>
              <a:gd name="T29" fmla="*/ 2147483646 h 46"/>
              <a:gd name="T30" fmla="*/ 2147483646 w 34"/>
              <a:gd name="T31" fmla="*/ 2147483646 h 46"/>
              <a:gd name="T32" fmla="*/ 2147483646 w 34"/>
              <a:gd name="T33" fmla="*/ 2147483646 h 46"/>
              <a:gd name="T34" fmla="*/ 2147483646 w 34"/>
              <a:gd name="T35" fmla="*/ 2147483646 h 46"/>
              <a:gd name="T36" fmla="*/ 2147483646 w 34"/>
              <a:gd name="T37" fmla="*/ 2147483646 h 46"/>
              <a:gd name="T38" fmla="*/ 2147483646 w 34"/>
              <a:gd name="T39" fmla="*/ 2147483646 h 46"/>
              <a:gd name="T40" fmla="*/ 2147483646 w 34"/>
              <a:gd name="T41" fmla="*/ 2147483646 h 46"/>
              <a:gd name="T42" fmla="*/ 2147483646 w 34"/>
              <a:gd name="T43" fmla="*/ 2147483646 h 46"/>
              <a:gd name="T44" fmla="*/ 2147483646 w 34"/>
              <a:gd name="T45" fmla="*/ 2147483646 h 46"/>
              <a:gd name="T46" fmla="*/ 2147483646 w 34"/>
              <a:gd name="T47" fmla="*/ 2147483646 h 46"/>
              <a:gd name="T48" fmla="*/ 2147483646 w 34"/>
              <a:gd name="T49" fmla="*/ 0 h 46"/>
              <a:gd name="T50" fmla="*/ 2147483646 w 34"/>
              <a:gd name="T51" fmla="*/ 0 h 46"/>
              <a:gd name="T52" fmla="*/ 2147483646 w 34"/>
              <a:gd name="T53" fmla="*/ 0 h 46"/>
              <a:gd name="T54" fmla="*/ 2147483646 w 34"/>
              <a:gd name="T55" fmla="*/ 2147483646 h 46"/>
              <a:gd name="T56" fmla="*/ 2147483646 w 34"/>
              <a:gd name="T57" fmla="*/ 2147483646 h 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4" h="46">
                <a:moveTo>
                  <a:pt x="14" y="4"/>
                </a:moveTo>
                <a:lnTo>
                  <a:pt x="14" y="5"/>
                </a:lnTo>
                <a:lnTo>
                  <a:pt x="13" y="7"/>
                </a:lnTo>
                <a:lnTo>
                  <a:pt x="11" y="12"/>
                </a:lnTo>
                <a:lnTo>
                  <a:pt x="7" y="15"/>
                </a:lnTo>
                <a:lnTo>
                  <a:pt x="4" y="18"/>
                </a:lnTo>
                <a:lnTo>
                  <a:pt x="1" y="23"/>
                </a:lnTo>
                <a:lnTo>
                  <a:pt x="0" y="28"/>
                </a:lnTo>
                <a:lnTo>
                  <a:pt x="3" y="31"/>
                </a:lnTo>
                <a:lnTo>
                  <a:pt x="7" y="35"/>
                </a:lnTo>
                <a:lnTo>
                  <a:pt x="12" y="37"/>
                </a:lnTo>
                <a:lnTo>
                  <a:pt x="16" y="40"/>
                </a:lnTo>
                <a:lnTo>
                  <a:pt x="19" y="44"/>
                </a:lnTo>
                <a:lnTo>
                  <a:pt x="22" y="46"/>
                </a:lnTo>
                <a:lnTo>
                  <a:pt x="27" y="44"/>
                </a:lnTo>
                <a:lnTo>
                  <a:pt x="31" y="40"/>
                </a:lnTo>
                <a:lnTo>
                  <a:pt x="34" y="35"/>
                </a:lnTo>
                <a:lnTo>
                  <a:pt x="34" y="29"/>
                </a:lnTo>
                <a:lnTo>
                  <a:pt x="33" y="24"/>
                </a:lnTo>
                <a:lnTo>
                  <a:pt x="30" y="20"/>
                </a:lnTo>
                <a:lnTo>
                  <a:pt x="30" y="15"/>
                </a:lnTo>
                <a:lnTo>
                  <a:pt x="29" y="9"/>
                </a:lnTo>
                <a:lnTo>
                  <a:pt x="27" y="5"/>
                </a:lnTo>
                <a:lnTo>
                  <a:pt x="23" y="1"/>
                </a:lnTo>
                <a:lnTo>
                  <a:pt x="22" y="0"/>
                </a:lnTo>
                <a:lnTo>
                  <a:pt x="21" y="0"/>
                </a:lnTo>
                <a:lnTo>
                  <a:pt x="19" y="0"/>
                </a:lnTo>
                <a:lnTo>
                  <a:pt x="16" y="1"/>
                </a:lnTo>
                <a:lnTo>
                  <a:pt x="14" y="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5" name="Freeform 437"/>
          <p:cNvSpPr>
            <a:spLocks/>
          </p:cNvSpPr>
          <p:nvPr/>
        </p:nvSpPr>
        <p:spPr bwMode="auto">
          <a:xfrm>
            <a:off x="2071688" y="1968500"/>
            <a:ext cx="215900" cy="103188"/>
          </a:xfrm>
          <a:custGeom>
            <a:avLst/>
            <a:gdLst>
              <a:gd name="T0" fmla="*/ 2147483646 w 202"/>
              <a:gd name="T1" fmla="*/ 2147483646 h 100"/>
              <a:gd name="T2" fmla="*/ 2147483646 w 202"/>
              <a:gd name="T3" fmla="*/ 2147483646 h 100"/>
              <a:gd name="T4" fmla="*/ 2147483646 w 202"/>
              <a:gd name="T5" fmla="*/ 2147483646 h 100"/>
              <a:gd name="T6" fmla="*/ 2147483646 w 202"/>
              <a:gd name="T7" fmla="*/ 2147483646 h 100"/>
              <a:gd name="T8" fmla="*/ 2147483646 w 202"/>
              <a:gd name="T9" fmla="*/ 2147483646 h 100"/>
              <a:gd name="T10" fmla="*/ 2147483646 w 202"/>
              <a:gd name="T11" fmla="*/ 2147483646 h 100"/>
              <a:gd name="T12" fmla="*/ 2147483646 w 202"/>
              <a:gd name="T13" fmla="*/ 2147483646 h 100"/>
              <a:gd name="T14" fmla="*/ 2147483646 w 202"/>
              <a:gd name="T15" fmla="*/ 2147483646 h 100"/>
              <a:gd name="T16" fmla="*/ 2147483646 w 202"/>
              <a:gd name="T17" fmla="*/ 2147483646 h 100"/>
              <a:gd name="T18" fmla="*/ 2147483646 w 202"/>
              <a:gd name="T19" fmla="*/ 2147483646 h 100"/>
              <a:gd name="T20" fmla="*/ 2147483646 w 202"/>
              <a:gd name="T21" fmla="*/ 2147483646 h 100"/>
              <a:gd name="T22" fmla="*/ 2147483646 w 202"/>
              <a:gd name="T23" fmla="*/ 2147483646 h 100"/>
              <a:gd name="T24" fmla="*/ 2147483646 w 202"/>
              <a:gd name="T25" fmla="*/ 2147483646 h 100"/>
              <a:gd name="T26" fmla="*/ 2147483646 w 202"/>
              <a:gd name="T27" fmla="*/ 2147483646 h 100"/>
              <a:gd name="T28" fmla="*/ 2147483646 w 202"/>
              <a:gd name="T29" fmla="*/ 2147483646 h 100"/>
              <a:gd name="T30" fmla="*/ 2147483646 w 202"/>
              <a:gd name="T31" fmla="*/ 2147483646 h 100"/>
              <a:gd name="T32" fmla="*/ 2147483646 w 202"/>
              <a:gd name="T33" fmla="*/ 2147483646 h 100"/>
              <a:gd name="T34" fmla="*/ 2147483646 w 202"/>
              <a:gd name="T35" fmla="*/ 2147483646 h 100"/>
              <a:gd name="T36" fmla="*/ 2147483646 w 202"/>
              <a:gd name="T37" fmla="*/ 2147483646 h 100"/>
              <a:gd name="T38" fmla="*/ 2147483646 w 202"/>
              <a:gd name="T39" fmla="*/ 2147483646 h 100"/>
              <a:gd name="T40" fmla="*/ 2147483646 w 202"/>
              <a:gd name="T41" fmla="*/ 2147483646 h 100"/>
              <a:gd name="T42" fmla="*/ 2147483646 w 202"/>
              <a:gd name="T43" fmla="*/ 2147483646 h 100"/>
              <a:gd name="T44" fmla="*/ 2147483646 w 202"/>
              <a:gd name="T45" fmla="*/ 2147483646 h 100"/>
              <a:gd name="T46" fmla="*/ 2147483646 w 202"/>
              <a:gd name="T47" fmla="*/ 2147483646 h 100"/>
              <a:gd name="T48" fmla="*/ 2147483646 w 202"/>
              <a:gd name="T49" fmla="*/ 2147483646 h 100"/>
              <a:gd name="T50" fmla="*/ 2147483646 w 202"/>
              <a:gd name="T51" fmla="*/ 2147483646 h 100"/>
              <a:gd name="T52" fmla="*/ 2147483646 w 202"/>
              <a:gd name="T53" fmla="*/ 2147483646 h 100"/>
              <a:gd name="T54" fmla="*/ 0 w 202"/>
              <a:gd name="T55" fmla="*/ 2147483646 h 100"/>
              <a:gd name="T56" fmla="*/ 2147483646 w 202"/>
              <a:gd name="T57" fmla="*/ 2147483646 h 100"/>
              <a:gd name="T58" fmla="*/ 2147483646 w 202"/>
              <a:gd name="T59" fmla="*/ 0 h 100"/>
              <a:gd name="T60" fmla="*/ 2147483646 w 202"/>
              <a:gd name="T61" fmla="*/ 2147483646 h 100"/>
              <a:gd name="T62" fmla="*/ 2147483646 w 202"/>
              <a:gd name="T63" fmla="*/ 2147483646 h 100"/>
              <a:gd name="T64" fmla="*/ 2147483646 w 202"/>
              <a:gd name="T65" fmla="*/ 2147483646 h 100"/>
              <a:gd name="T66" fmla="*/ 2147483646 w 202"/>
              <a:gd name="T67" fmla="*/ 2147483646 h 100"/>
              <a:gd name="T68" fmla="*/ 2147483646 w 202"/>
              <a:gd name="T69" fmla="*/ 2147483646 h 100"/>
              <a:gd name="T70" fmla="*/ 2147483646 w 202"/>
              <a:gd name="T71" fmla="*/ 2147483646 h 100"/>
              <a:gd name="T72" fmla="*/ 2147483646 w 202"/>
              <a:gd name="T73" fmla="*/ 2147483646 h 100"/>
              <a:gd name="T74" fmla="*/ 2147483646 w 202"/>
              <a:gd name="T75" fmla="*/ 2147483646 h 100"/>
              <a:gd name="T76" fmla="*/ 2147483646 w 202"/>
              <a:gd name="T77" fmla="*/ 2147483646 h 100"/>
              <a:gd name="T78" fmla="*/ 2147483646 w 202"/>
              <a:gd name="T79" fmla="*/ 2147483646 h 100"/>
              <a:gd name="T80" fmla="*/ 2147483646 w 202"/>
              <a:gd name="T81" fmla="*/ 2147483646 h 100"/>
              <a:gd name="T82" fmla="*/ 2147483646 w 202"/>
              <a:gd name="T83" fmla="*/ 2147483646 h 100"/>
              <a:gd name="T84" fmla="*/ 2147483646 w 202"/>
              <a:gd name="T85" fmla="*/ 2147483646 h 100"/>
              <a:gd name="T86" fmla="*/ 2147483646 w 202"/>
              <a:gd name="T87" fmla="*/ 2147483646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02" h="100">
                <a:moveTo>
                  <a:pt x="166" y="28"/>
                </a:moveTo>
                <a:lnTo>
                  <a:pt x="169" y="29"/>
                </a:lnTo>
                <a:lnTo>
                  <a:pt x="176" y="30"/>
                </a:lnTo>
                <a:lnTo>
                  <a:pt x="184" y="33"/>
                </a:lnTo>
                <a:lnTo>
                  <a:pt x="191" y="37"/>
                </a:lnTo>
                <a:lnTo>
                  <a:pt x="196" y="41"/>
                </a:lnTo>
                <a:lnTo>
                  <a:pt x="198" y="46"/>
                </a:lnTo>
                <a:lnTo>
                  <a:pt x="201" y="52"/>
                </a:lnTo>
                <a:lnTo>
                  <a:pt x="201" y="60"/>
                </a:lnTo>
                <a:lnTo>
                  <a:pt x="201" y="67"/>
                </a:lnTo>
                <a:lnTo>
                  <a:pt x="202" y="69"/>
                </a:lnTo>
                <a:lnTo>
                  <a:pt x="201" y="73"/>
                </a:lnTo>
                <a:lnTo>
                  <a:pt x="196" y="76"/>
                </a:lnTo>
                <a:lnTo>
                  <a:pt x="190" y="81"/>
                </a:lnTo>
                <a:lnTo>
                  <a:pt x="186" y="84"/>
                </a:lnTo>
                <a:lnTo>
                  <a:pt x="180" y="85"/>
                </a:lnTo>
                <a:lnTo>
                  <a:pt x="172" y="85"/>
                </a:lnTo>
                <a:lnTo>
                  <a:pt x="166" y="84"/>
                </a:lnTo>
                <a:lnTo>
                  <a:pt x="163" y="83"/>
                </a:lnTo>
                <a:lnTo>
                  <a:pt x="160" y="84"/>
                </a:lnTo>
                <a:lnTo>
                  <a:pt x="156" y="88"/>
                </a:lnTo>
                <a:lnTo>
                  <a:pt x="152" y="90"/>
                </a:lnTo>
                <a:lnTo>
                  <a:pt x="148" y="91"/>
                </a:lnTo>
                <a:lnTo>
                  <a:pt x="142" y="92"/>
                </a:lnTo>
                <a:lnTo>
                  <a:pt x="136" y="92"/>
                </a:lnTo>
                <a:lnTo>
                  <a:pt x="130" y="93"/>
                </a:lnTo>
                <a:lnTo>
                  <a:pt x="125" y="93"/>
                </a:lnTo>
                <a:lnTo>
                  <a:pt x="120" y="94"/>
                </a:lnTo>
                <a:lnTo>
                  <a:pt x="116" y="96"/>
                </a:lnTo>
                <a:lnTo>
                  <a:pt x="111" y="98"/>
                </a:lnTo>
                <a:lnTo>
                  <a:pt x="106" y="99"/>
                </a:lnTo>
                <a:lnTo>
                  <a:pt x="100" y="100"/>
                </a:lnTo>
                <a:lnTo>
                  <a:pt x="92" y="100"/>
                </a:lnTo>
                <a:lnTo>
                  <a:pt x="84" y="99"/>
                </a:lnTo>
                <a:lnTo>
                  <a:pt x="77" y="99"/>
                </a:lnTo>
                <a:lnTo>
                  <a:pt x="73" y="97"/>
                </a:lnTo>
                <a:lnTo>
                  <a:pt x="68" y="93"/>
                </a:lnTo>
                <a:lnTo>
                  <a:pt x="63" y="90"/>
                </a:lnTo>
                <a:lnTo>
                  <a:pt x="58" y="85"/>
                </a:lnTo>
                <a:lnTo>
                  <a:pt x="53" y="79"/>
                </a:lnTo>
                <a:lnTo>
                  <a:pt x="52" y="71"/>
                </a:lnTo>
                <a:lnTo>
                  <a:pt x="53" y="61"/>
                </a:lnTo>
                <a:lnTo>
                  <a:pt x="53" y="54"/>
                </a:lnTo>
                <a:lnTo>
                  <a:pt x="53" y="48"/>
                </a:lnTo>
                <a:lnTo>
                  <a:pt x="51" y="44"/>
                </a:lnTo>
                <a:lnTo>
                  <a:pt x="49" y="39"/>
                </a:lnTo>
                <a:lnTo>
                  <a:pt x="46" y="35"/>
                </a:lnTo>
                <a:lnTo>
                  <a:pt x="42" y="32"/>
                </a:lnTo>
                <a:lnTo>
                  <a:pt x="36" y="32"/>
                </a:lnTo>
                <a:lnTo>
                  <a:pt x="30" y="33"/>
                </a:lnTo>
                <a:lnTo>
                  <a:pt x="28" y="35"/>
                </a:lnTo>
                <a:lnTo>
                  <a:pt x="24" y="35"/>
                </a:lnTo>
                <a:lnTo>
                  <a:pt x="20" y="31"/>
                </a:lnTo>
                <a:lnTo>
                  <a:pt x="12" y="25"/>
                </a:lnTo>
                <a:lnTo>
                  <a:pt x="5" y="22"/>
                </a:lnTo>
                <a:lnTo>
                  <a:pt x="0" y="16"/>
                </a:lnTo>
                <a:lnTo>
                  <a:pt x="1" y="9"/>
                </a:lnTo>
                <a:lnTo>
                  <a:pt x="7" y="3"/>
                </a:lnTo>
                <a:lnTo>
                  <a:pt x="13" y="0"/>
                </a:lnTo>
                <a:lnTo>
                  <a:pt x="19" y="0"/>
                </a:lnTo>
                <a:lnTo>
                  <a:pt x="24" y="1"/>
                </a:lnTo>
                <a:lnTo>
                  <a:pt x="30" y="6"/>
                </a:lnTo>
                <a:lnTo>
                  <a:pt x="34" y="12"/>
                </a:lnTo>
                <a:lnTo>
                  <a:pt x="37" y="17"/>
                </a:lnTo>
                <a:lnTo>
                  <a:pt x="43" y="21"/>
                </a:lnTo>
                <a:lnTo>
                  <a:pt x="49" y="20"/>
                </a:lnTo>
                <a:lnTo>
                  <a:pt x="52" y="16"/>
                </a:lnTo>
                <a:lnTo>
                  <a:pt x="54" y="13"/>
                </a:lnTo>
                <a:lnTo>
                  <a:pt x="59" y="12"/>
                </a:lnTo>
                <a:lnTo>
                  <a:pt x="63" y="13"/>
                </a:lnTo>
                <a:lnTo>
                  <a:pt x="67" y="13"/>
                </a:lnTo>
                <a:lnTo>
                  <a:pt x="69" y="16"/>
                </a:lnTo>
                <a:lnTo>
                  <a:pt x="70" y="21"/>
                </a:lnTo>
                <a:lnTo>
                  <a:pt x="73" y="29"/>
                </a:lnTo>
                <a:lnTo>
                  <a:pt x="80" y="36"/>
                </a:lnTo>
                <a:lnTo>
                  <a:pt x="85" y="43"/>
                </a:lnTo>
                <a:lnTo>
                  <a:pt x="88" y="50"/>
                </a:lnTo>
                <a:lnTo>
                  <a:pt x="91" y="53"/>
                </a:lnTo>
                <a:lnTo>
                  <a:pt x="100" y="52"/>
                </a:lnTo>
                <a:lnTo>
                  <a:pt x="111" y="51"/>
                </a:lnTo>
                <a:lnTo>
                  <a:pt x="119" y="52"/>
                </a:lnTo>
                <a:lnTo>
                  <a:pt x="123" y="53"/>
                </a:lnTo>
                <a:lnTo>
                  <a:pt x="128" y="51"/>
                </a:lnTo>
                <a:lnTo>
                  <a:pt x="133" y="46"/>
                </a:lnTo>
                <a:lnTo>
                  <a:pt x="138" y="41"/>
                </a:lnTo>
                <a:lnTo>
                  <a:pt x="143" y="37"/>
                </a:lnTo>
                <a:lnTo>
                  <a:pt x="149" y="32"/>
                </a:lnTo>
                <a:lnTo>
                  <a:pt x="154" y="29"/>
                </a:lnTo>
                <a:lnTo>
                  <a:pt x="166" y="2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6" name="Freeform 438"/>
          <p:cNvSpPr>
            <a:spLocks/>
          </p:cNvSpPr>
          <p:nvPr/>
        </p:nvSpPr>
        <p:spPr bwMode="auto">
          <a:xfrm>
            <a:off x="1901825" y="1903413"/>
            <a:ext cx="44450" cy="38100"/>
          </a:xfrm>
          <a:custGeom>
            <a:avLst/>
            <a:gdLst>
              <a:gd name="T0" fmla="*/ 2147483646 w 40"/>
              <a:gd name="T1" fmla="*/ 2147483646 h 37"/>
              <a:gd name="T2" fmla="*/ 2147483646 w 40"/>
              <a:gd name="T3" fmla="*/ 2147483646 h 37"/>
              <a:gd name="T4" fmla="*/ 2147483646 w 40"/>
              <a:gd name="T5" fmla="*/ 2147483646 h 37"/>
              <a:gd name="T6" fmla="*/ 2147483646 w 40"/>
              <a:gd name="T7" fmla="*/ 2147483646 h 37"/>
              <a:gd name="T8" fmla="*/ 2147483646 w 40"/>
              <a:gd name="T9" fmla="*/ 2147483646 h 37"/>
              <a:gd name="T10" fmla="*/ 2147483646 w 40"/>
              <a:gd name="T11" fmla="*/ 2147483646 h 37"/>
              <a:gd name="T12" fmla="*/ 2147483646 w 40"/>
              <a:gd name="T13" fmla="*/ 2147483646 h 37"/>
              <a:gd name="T14" fmla="*/ 2147483646 w 40"/>
              <a:gd name="T15" fmla="*/ 2147483646 h 37"/>
              <a:gd name="T16" fmla="*/ 2147483646 w 40"/>
              <a:gd name="T17" fmla="*/ 2147483646 h 37"/>
              <a:gd name="T18" fmla="*/ 2147483646 w 40"/>
              <a:gd name="T19" fmla="*/ 2147483646 h 37"/>
              <a:gd name="T20" fmla="*/ 2147483646 w 40"/>
              <a:gd name="T21" fmla="*/ 2147483646 h 37"/>
              <a:gd name="T22" fmla="*/ 2147483646 w 40"/>
              <a:gd name="T23" fmla="*/ 2147483646 h 37"/>
              <a:gd name="T24" fmla="*/ 2147483646 w 40"/>
              <a:gd name="T25" fmla="*/ 2147483646 h 37"/>
              <a:gd name="T26" fmla="*/ 2147483646 w 40"/>
              <a:gd name="T27" fmla="*/ 2147483646 h 37"/>
              <a:gd name="T28" fmla="*/ 0 w 40"/>
              <a:gd name="T29" fmla="*/ 2147483646 h 37"/>
              <a:gd name="T30" fmla="*/ 2147483646 w 40"/>
              <a:gd name="T31" fmla="*/ 2147483646 h 37"/>
              <a:gd name="T32" fmla="*/ 2147483646 w 40"/>
              <a:gd name="T33" fmla="*/ 2147483646 h 37"/>
              <a:gd name="T34" fmla="*/ 2147483646 w 40"/>
              <a:gd name="T35" fmla="*/ 2147483646 h 37"/>
              <a:gd name="T36" fmla="*/ 2147483646 w 40"/>
              <a:gd name="T37" fmla="*/ 2147483646 h 37"/>
              <a:gd name="T38" fmla="*/ 2147483646 w 40"/>
              <a:gd name="T39" fmla="*/ 0 h 37"/>
              <a:gd name="T40" fmla="*/ 2147483646 w 40"/>
              <a:gd name="T41" fmla="*/ 2147483646 h 37"/>
              <a:gd name="T42" fmla="*/ 2147483646 w 40"/>
              <a:gd name="T43" fmla="*/ 2147483646 h 37"/>
              <a:gd name="T44" fmla="*/ 2147483646 w 40"/>
              <a:gd name="T45" fmla="*/ 2147483646 h 37"/>
              <a:gd name="T46" fmla="*/ 2147483646 w 40"/>
              <a:gd name="T47" fmla="*/ 2147483646 h 37"/>
              <a:gd name="T48" fmla="*/ 2147483646 w 40"/>
              <a:gd name="T49" fmla="*/ 2147483646 h 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37">
                <a:moveTo>
                  <a:pt x="38" y="20"/>
                </a:moveTo>
                <a:lnTo>
                  <a:pt x="37" y="21"/>
                </a:lnTo>
                <a:lnTo>
                  <a:pt x="35" y="26"/>
                </a:lnTo>
                <a:lnTo>
                  <a:pt x="32" y="30"/>
                </a:lnTo>
                <a:lnTo>
                  <a:pt x="28" y="34"/>
                </a:lnTo>
                <a:lnTo>
                  <a:pt x="24" y="36"/>
                </a:lnTo>
                <a:lnTo>
                  <a:pt x="19" y="37"/>
                </a:lnTo>
                <a:lnTo>
                  <a:pt x="14" y="37"/>
                </a:lnTo>
                <a:lnTo>
                  <a:pt x="13" y="37"/>
                </a:lnTo>
                <a:lnTo>
                  <a:pt x="12" y="36"/>
                </a:lnTo>
                <a:lnTo>
                  <a:pt x="11" y="34"/>
                </a:lnTo>
                <a:lnTo>
                  <a:pt x="9" y="32"/>
                </a:lnTo>
                <a:lnTo>
                  <a:pt x="5" y="28"/>
                </a:lnTo>
                <a:lnTo>
                  <a:pt x="2" y="24"/>
                </a:lnTo>
                <a:lnTo>
                  <a:pt x="0" y="20"/>
                </a:lnTo>
                <a:lnTo>
                  <a:pt x="2" y="17"/>
                </a:lnTo>
                <a:lnTo>
                  <a:pt x="6" y="12"/>
                </a:lnTo>
                <a:lnTo>
                  <a:pt x="12" y="7"/>
                </a:lnTo>
                <a:lnTo>
                  <a:pt x="17" y="3"/>
                </a:lnTo>
                <a:lnTo>
                  <a:pt x="20" y="0"/>
                </a:lnTo>
                <a:lnTo>
                  <a:pt x="25" y="2"/>
                </a:lnTo>
                <a:lnTo>
                  <a:pt x="32" y="4"/>
                </a:lnTo>
                <a:lnTo>
                  <a:pt x="37" y="7"/>
                </a:lnTo>
                <a:lnTo>
                  <a:pt x="40" y="12"/>
                </a:lnTo>
                <a:lnTo>
                  <a:pt x="38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7" name="Freeform 439"/>
          <p:cNvSpPr>
            <a:spLocks/>
          </p:cNvSpPr>
          <p:nvPr/>
        </p:nvSpPr>
        <p:spPr bwMode="auto">
          <a:xfrm flipV="1">
            <a:off x="2071688" y="1662113"/>
            <a:ext cx="215900" cy="323850"/>
          </a:xfrm>
          <a:custGeom>
            <a:avLst/>
            <a:gdLst>
              <a:gd name="T0" fmla="*/ 2147483646 w 201"/>
              <a:gd name="T1" fmla="*/ 2147483646 h 319"/>
              <a:gd name="T2" fmla="*/ 2147483646 w 201"/>
              <a:gd name="T3" fmla="*/ 2147483646 h 319"/>
              <a:gd name="T4" fmla="*/ 2147483646 w 201"/>
              <a:gd name="T5" fmla="*/ 2147483646 h 319"/>
              <a:gd name="T6" fmla="*/ 2147483646 w 201"/>
              <a:gd name="T7" fmla="*/ 2147483646 h 319"/>
              <a:gd name="T8" fmla="*/ 2147483646 w 201"/>
              <a:gd name="T9" fmla="*/ 2147483646 h 319"/>
              <a:gd name="T10" fmla="*/ 2147483646 w 201"/>
              <a:gd name="T11" fmla="*/ 2147483646 h 319"/>
              <a:gd name="T12" fmla="*/ 2147483646 w 201"/>
              <a:gd name="T13" fmla="*/ 2147483646 h 319"/>
              <a:gd name="T14" fmla="*/ 2147483646 w 201"/>
              <a:gd name="T15" fmla="*/ 2147483646 h 319"/>
              <a:gd name="T16" fmla="*/ 2147483646 w 201"/>
              <a:gd name="T17" fmla="*/ 2147483646 h 319"/>
              <a:gd name="T18" fmla="*/ 2147483646 w 201"/>
              <a:gd name="T19" fmla="*/ 2147483646 h 319"/>
              <a:gd name="T20" fmla="*/ 2147483646 w 201"/>
              <a:gd name="T21" fmla="*/ 2147483646 h 319"/>
              <a:gd name="T22" fmla="*/ 2147483646 w 201"/>
              <a:gd name="T23" fmla="*/ 2147483646 h 319"/>
              <a:gd name="T24" fmla="*/ 2147483646 w 201"/>
              <a:gd name="T25" fmla="*/ 2147483646 h 319"/>
              <a:gd name="T26" fmla="*/ 2147483646 w 201"/>
              <a:gd name="T27" fmla="*/ 2147483646 h 319"/>
              <a:gd name="T28" fmla="*/ 2147483646 w 201"/>
              <a:gd name="T29" fmla="*/ 2147483646 h 319"/>
              <a:gd name="T30" fmla="*/ 2147483646 w 201"/>
              <a:gd name="T31" fmla="*/ 2147483646 h 319"/>
              <a:gd name="T32" fmla="*/ 2147483646 w 201"/>
              <a:gd name="T33" fmla="*/ 2147483646 h 319"/>
              <a:gd name="T34" fmla="*/ 2147483646 w 201"/>
              <a:gd name="T35" fmla="*/ 2147483646 h 319"/>
              <a:gd name="T36" fmla="*/ 2147483646 w 201"/>
              <a:gd name="T37" fmla="*/ 2147483646 h 319"/>
              <a:gd name="T38" fmla="*/ 2147483646 w 201"/>
              <a:gd name="T39" fmla="*/ 2147483646 h 319"/>
              <a:gd name="T40" fmla="*/ 2147483646 w 201"/>
              <a:gd name="T41" fmla="*/ 2147483646 h 319"/>
              <a:gd name="T42" fmla="*/ 2147483646 w 201"/>
              <a:gd name="T43" fmla="*/ 2147483646 h 319"/>
              <a:gd name="T44" fmla="*/ 2147483646 w 201"/>
              <a:gd name="T45" fmla="*/ 2147483646 h 319"/>
              <a:gd name="T46" fmla="*/ 2147483646 w 201"/>
              <a:gd name="T47" fmla="*/ 2147483646 h 319"/>
              <a:gd name="T48" fmla="*/ 2147483646 w 201"/>
              <a:gd name="T49" fmla="*/ 2147483646 h 319"/>
              <a:gd name="T50" fmla="*/ 2147483646 w 201"/>
              <a:gd name="T51" fmla="*/ 0 h 319"/>
              <a:gd name="T52" fmla="*/ 2147483646 w 201"/>
              <a:gd name="T53" fmla="*/ 2147483646 h 319"/>
              <a:gd name="T54" fmla="*/ 2147483646 w 201"/>
              <a:gd name="T55" fmla="*/ 2147483646 h 319"/>
              <a:gd name="T56" fmla="*/ 2147483646 w 201"/>
              <a:gd name="T57" fmla="*/ 2147483646 h 319"/>
              <a:gd name="T58" fmla="*/ 2147483646 w 201"/>
              <a:gd name="T59" fmla="*/ 2147483646 h 319"/>
              <a:gd name="T60" fmla="*/ 2147483646 w 201"/>
              <a:gd name="T61" fmla="*/ 2147483646 h 319"/>
              <a:gd name="T62" fmla="*/ 2147483646 w 201"/>
              <a:gd name="T63" fmla="*/ 2147483646 h 319"/>
              <a:gd name="T64" fmla="*/ 2147483646 w 201"/>
              <a:gd name="T65" fmla="*/ 2147483646 h 319"/>
              <a:gd name="T66" fmla="*/ 2147483646 w 201"/>
              <a:gd name="T67" fmla="*/ 2147483646 h 319"/>
              <a:gd name="T68" fmla="*/ 2147483646 w 201"/>
              <a:gd name="T69" fmla="*/ 2147483646 h 319"/>
              <a:gd name="T70" fmla="*/ 2147483646 w 201"/>
              <a:gd name="T71" fmla="*/ 2147483646 h 319"/>
              <a:gd name="T72" fmla="*/ 2147483646 w 201"/>
              <a:gd name="T73" fmla="*/ 2147483646 h 319"/>
              <a:gd name="T74" fmla="*/ 2147483646 w 201"/>
              <a:gd name="T75" fmla="*/ 2147483646 h 319"/>
              <a:gd name="T76" fmla="*/ 2147483646 w 201"/>
              <a:gd name="T77" fmla="*/ 2147483646 h 319"/>
              <a:gd name="T78" fmla="*/ 2147483646 w 201"/>
              <a:gd name="T79" fmla="*/ 2147483646 h 319"/>
              <a:gd name="T80" fmla="*/ 2147483646 w 201"/>
              <a:gd name="T81" fmla="*/ 2147483646 h 319"/>
              <a:gd name="T82" fmla="*/ 2147483646 w 201"/>
              <a:gd name="T83" fmla="*/ 2147483646 h 319"/>
              <a:gd name="T84" fmla="*/ 2147483646 w 201"/>
              <a:gd name="T85" fmla="*/ 2147483646 h 319"/>
              <a:gd name="T86" fmla="*/ 0 w 201"/>
              <a:gd name="T87" fmla="*/ 2147483646 h 319"/>
              <a:gd name="T88" fmla="*/ 2147483646 w 201"/>
              <a:gd name="T89" fmla="*/ 2147483646 h 319"/>
              <a:gd name="T90" fmla="*/ 2147483646 w 201"/>
              <a:gd name="T91" fmla="*/ 2147483646 h 319"/>
              <a:gd name="T92" fmla="*/ 2147483646 w 201"/>
              <a:gd name="T93" fmla="*/ 2147483646 h 319"/>
              <a:gd name="T94" fmla="*/ 2147483646 w 201"/>
              <a:gd name="T95" fmla="*/ 2147483646 h 319"/>
              <a:gd name="T96" fmla="*/ 2147483646 w 201"/>
              <a:gd name="T97" fmla="*/ 2147483646 h 319"/>
              <a:gd name="T98" fmla="*/ 2147483646 w 201"/>
              <a:gd name="T99" fmla="*/ 2147483646 h 319"/>
              <a:gd name="T100" fmla="*/ 2147483646 w 201"/>
              <a:gd name="T101" fmla="*/ 2147483646 h 319"/>
              <a:gd name="T102" fmla="*/ 2147483646 w 201"/>
              <a:gd name="T103" fmla="*/ 2147483646 h 319"/>
              <a:gd name="T104" fmla="*/ 2147483646 w 201"/>
              <a:gd name="T105" fmla="*/ 2147483646 h 319"/>
              <a:gd name="T106" fmla="*/ 2147483646 w 201"/>
              <a:gd name="T107" fmla="*/ 2147483646 h 319"/>
              <a:gd name="T108" fmla="*/ 2147483646 w 201"/>
              <a:gd name="T109" fmla="*/ 2147483646 h 319"/>
              <a:gd name="T110" fmla="*/ 2147483646 w 201"/>
              <a:gd name="T111" fmla="*/ 2147483646 h 3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01" h="319">
                <a:moveTo>
                  <a:pt x="84" y="267"/>
                </a:moveTo>
                <a:lnTo>
                  <a:pt x="88" y="270"/>
                </a:lnTo>
                <a:lnTo>
                  <a:pt x="93" y="277"/>
                </a:lnTo>
                <a:lnTo>
                  <a:pt x="97" y="283"/>
                </a:lnTo>
                <a:lnTo>
                  <a:pt x="95" y="290"/>
                </a:lnTo>
                <a:lnTo>
                  <a:pt x="88" y="294"/>
                </a:lnTo>
                <a:lnTo>
                  <a:pt x="82" y="296"/>
                </a:lnTo>
                <a:lnTo>
                  <a:pt x="78" y="301"/>
                </a:lnTo>
                <a:lnTo>
                  <a:pt x="80" y="308"/>
                </a:lnTo>
                <a:lnTo>
                  <a:pt x="82" y="315"/>
                </a:lnTo>
                <a:lnTo>
                  <a:pt x="85" y="318"/>
                </a:lnTo>
                <a:lnTo>
                  <a:pt x="92" y="319"/>
                </a:lnTo>
                <a:lnTo>
                  <a:pt x="104" y="319"/>
                </a:lnTo>
                <a:lnTo>
                  <a:pt x="116" y="319"/>
                </a:lnTo>
                <a:lnTo>
                  <a:pt x="123" y="318"/>
                </a:lnTo>
                <a:lnTo>
                  <a:pt x="129" y="316"/>
                </a:lnTo>
                <a:lnTo>
                  <a:pt x="136" y="312"/>
                </a:lnTo>
                <a:lnTo>
                  <a:pt x="144" y="309"/>
                </a:lnTo>
                <a:lnTo>
                  <a:pt x="151" y="305"/>
                </a:lnTo>
                <a:lnTo>
                  <a:pt x="158" y="304"/>
                </a:lnTo>
                <a:lnTo>
                  <a:pt x="164" y="304"/>
                </a:lnTo>
                <a:lnTo>
                  <a:pt x="171" y="306"/>
                </a:lnTo>
                <a:lnTo>
                  <a:pt x="176" y="306"/>
                </a:lnTo>
                <a:lnTo>
                  <a:pt x="182" y="305"/>
                </a:lnTo>
                <a:lnTo>
                  <a:pt x="187" y="300"/>
                </a:lnTo>
                <a:lnTo>
                  <a:pt x="191" y="294"/>
                </a:lnTo>
                <a:lnTo>
                  <a:pt x="197" y="289"/>
                </a:lnTo>
                <a:lnTo>
                  <a:pt x="198" y="285"/>
                </a:lnTo>
                <a:lnTo>
                  <a:pt x="191" y="279"/>
                </a:lnTo>
                <a:lnTo>
                  <a:pt x="180" y="273"/>
                </a:lnTo>
                <a:lnTo>
                  <a:pt x="173" y="270"/>
                </a:lnTo>
                <a:lnTo>
                  <a:pt x="169" y="266"/>
                </a:lnTo>
                <a:lnTo>
                  <a:pt x="172" y="263"/>
                </a:lnTo>
                <a:lnTo>
                  <a:pt x="177" y="259"/>
                </a:lnTo>
                <a:lnTo>
                  <a:pt x="181" y="256"/>
                </a:lnTo>
                <a:lnTo>
                  <a:pt x="182" y="251"/>
                </a:lnTo>
                <a:lnTo>
                  <a:pt x="182" y="244"/>
                </a:lnTo>
                <a:lnTo>
                  <a:pt x="180" y="238"/>
                </a:lnTo>
                <a:lnTo>
                  <a:pt x="179" y="235"/>
                </a:lnTo>
                <a:lnTo>
                  <a:pt x="179" y="232"/>
                </a:lnTo>
                <a:lnTo>
                  <a:pt x="182" y="227"/>
                </a:lnTo>
                <a:lnTo>
                  <a:pt x="188" y="219"/>
                </a:lnTo>
                <a:lnTo>
                  <a:pt x="195" y="209"/>
                </a:lnTo>
                <a:lnTo>
                  <a:pt x="197" y="197"/>
                </a:lnTo>
                <a:lnTo>
                  <a:pt x="190" y="187"/>
                </a:lnTo>
                <a:lnTo>
                  <a:pt x="177" y="179"/>
                </a:lnTo>
                <a:lnTo>
                  <a:pt x="168" y="173"/>
                </a:lnTo>
                <a:lnTo>
                  <a:pt x="165" y="168"/>
                </a:lnTo>
                <a:lnTo>
                  <a:pt x="168" y="162"/>
                </a:lnTo>
                <a:lnTo>
                  <a:pt x="177" y="156"/>
                </a:lnTo>
                <a:lnTo>
                  <a:pt x="188" y="149"/>
                </a:lnTo>
                <a:lnTo>
                  <a:pt x="195" y="139"/>
                </a:lnTo>
                <a:lnTo>
                  <a:pt x="195" y="130"/>
                </a:lnTo>
                <a:lnTo>
                  <a:pt x="192" y="120"/>
                </a:lnTo>
                <a:lnTo>
                  <a:pt x="194" y="109"/>
                </a:lnTo>
                <a:lnTo>
                  <a:pt x="195" y="100"/>
                </a:lnTo>
                <a:lnTo>
                  <a:pt x="196" y="90"/>
                </a:lnTo>
                <a:lnTo>
                  <a:pt x="197" y="77"/>
                </a:lnTo>
                <a:lnTo>
                  <a:pt x="199" y="65"/>
                </a:lnTo>
                <a:lnTo>
                  <a:pt x="201" y="55"/>
                </a:lnTo>
                <a:lnTo>
                  <a:pt x="196" y="52"/>
                </a:lnTo>
                <a:lnTo>
                  <a:pt x="189" y="54"/>
                </a:lnTo>
                <a:lnTo>
                  <a:pt x="183" y="54"/>
                </a:lnTo>
                <a:lnTo>
                  <a:pt x="183" y="51"/>
                </a:lnTo>
                <a:lnTo>
                  <a:pt x="190" y="40"/>
                </a:lnTo>
                <a:lnTo>
                  <a:pt x="197" y="29"/>
                </a:lnTo>
                <a:lnTo>
                  <a:pt x="199" y="18"/>
                </a:lnTo>
                <a:lnTo>
                  <a:pt x="198" y="10"/>
                </a:lnTo>
                <a:lnTo>
                  <a:pt x="194" y="6"/>
                </a:lnTo>
                <a:lnTo>
                  <a:pt x="192" y="5"/>
                </a:lnTo>
                <a:lnTo>
                  <a:pt x="190" y="5"/>
                </a:lnTo>
                <a:lnTo>
                  <a:pt x="189" y="5"/>
                </a:lnTo>
                <a:lnTo>
                  <a:pt x="187" y="5"/>
                </a:lnTo>
                <a:lnTo>
                  <a:pt x="179" y="6"/>
                </a:lnTo>
                <a:lnTo>
                  <a:pt x="173" y="3"/>
                </a:lnTo>
                <a:lnTo>
                  <a:pt x="168" y="1"/>
                </a:lnTo>
                <a:lnTo>
                  <a:pt x="164" y="0"/>
                </a:lnTo>
                <a:lnTo>
                  <a:pt x="163" y="0"/>
                </a:lnTo>
                <a:lnTo>
                  <a:pt x="161" y="0"/>
                </a:lnTo>
                <a:lnTo>
                  <a:pt x="160" y="1"/>
                </a:lnTo>
                <a:lnTo>
                  <a:pt x="159" y="2"/>
                </a:lnTo>
                <a:lnTo>
                  <a:pt x="156" y="5"/>
                </a:lnTo>
                <a:lnTo>
                  <a:pt x="151" y="6"/>
                </a:lnTo>
                <a:lnTo>
                  <a:pt x="145" y="6"/>
                </a:lnTo>
                <a:lnTo>
                  <a:pt x="139" y="7"/>
                </a:lnTo>
                <a:lnTo>
                  <a:pt x="135" y="8"/>
                </a:lnTo>
                <a:lnTo>
                  <a:pt x="129" y="9"/>
                </a:lnTo>
                <a:lnTo>
                  <a:pt x="126" y="10"/>
                </a:lnTo>
                <a:lnTo>
                  <a:pt x="123" y="14"/>
                </a:lnTo>
                <a:lnTo>
                  <a:pt x="121" y="17"/>
                </a:lnTo>
                <a:lnTo>
                  <a:pt x="119" y="18"/>
                </a:lnTo>
                <a:lnTo>
                  <a:pt x="115" y="18"/>
                </a:lnTo>
                <a:lnTo>
                  <a:pt x="108" y="20"/>
                </a:lnTo>
                <a:lnTo>
                  <a:pt x="100" y="23"/>
                </a:lnTo>
                <a:lnTo>
                  <a:pt x="93" y="26"/>
                </a:lnTo>
                <a:lnTo>
                  <a:pt x="87" y="31"/>
                </a:lnTo>
                <a:lnTo>
                  <a:pt x="82" y="39"/>
                </a:lnTo>
                <a:lnTo>
                  <a:pt x="80" y="47"/>
                </a:lnTo>
                <a:lnTo>
                  <a:pt x="81" y="54"/>
                </a:lnTo>
                <a:lnTo>
                  <a:pt x="81" y="59"/>
                </a:lnTo>
                <a:lnTo>
                  <a:pt x="80" y="60"/>
                </a:lnTo>
                <a:lnTo>
                  <a:pt x="74" y="61"/>
                </a:lnTo>
                <a:lnTo>
                  <a:pt x="67" y="62"/>
                </a:lnTo>
                <a:lnTo>
                  <a:pt x="60" y="66"/>
                </a:lnTo>
                <a:lnTo>
                  <a:pt x="59" y="70"/>
                </a:lnTo>
                <a:lnTo>
                  <a:pt x="57" y="74"/>
                </a:lnTo>
                <a:lnTo>
                  <a:pt x="52" y="77"/>
                </a:lnTo>
                <a:lnTo>
                  <a:pt x="46" y="81"/>
                </a:lnTo>
                <a:lnTo>
                  <a:pt x="43" y="84"/>
                </a:lnTo>
                <a:lnTo>
                  <a:pt x="40" y="89"/>
                </a:lnTo>
                <a:lnTo>
                  <a:pt x="37" y="93"/>
                </a:lnTo>
                <a:lnTo>
                  <a:pt x="35" y="99"/>
                </a:lnTo>
                <a:lnTo>
                  <a:pt x="38" y="107"/>
                </a:lnTo>
                <a:lnTo>
                  <a:pt x="44" y="115"/>
                </a:lnTo>
                <a:lnTo>
                  <a:pt x="47" y="122"/>
                </a:lnTo>
                <a:lnTo>
                  <a:pt x="49" y="128"/>
                </a:lnTo>
                <a:lnTo>
                  <a:pt x="47" y="132"/>
                </a:lnTo>
                <a:lnTo>
                  <a:pt x="45" y="138"/>
                </a:lnTo>
                <a:lnTo>
                  <a:pt x="44" y="143"/>
                </a:lnTo>
                <a:lnTo>
                  <a:pt x="43" y="143"/>
                </a:lnTo>
                <a:lnTo>
                  <a:pt x="38" y="136"/>
                </a:lnTo>
                <a:lnTo>
                  <a:pt x="34" y="126"/>
                </a:lnTo>
                <a:lnTo>
                  <a:pt x="31" y="118"/>
                </a:lnTo>
                <a:lnTo>
                  <a:pt x="28" y="113"/>
                </a:lnTo>
                <a:lnTo>
                  <a:pt x="24" y="114"/>
                </a:lnTo>
                <a:lnTo>
                  <a:pt x="21" y="118"/>
                </a:lnTo>
                <a:lnTo>
                  <a:pt x="16" y="123"/>
                </a:lnTo>
                <a:lnTo>
                  <a:pt x="12" y="128"/>
                </a:lnTo>
                <a:lnTo>
                  <a:pt x="9" y="132"/>
                </a:lnTo>
                <a:lnTo>
                  <a:pt x="7" y="141"/>
                </a:lnTo>
                <a:lnTo>
                  <a:pt x="4" y="153"/>
                </a:lnTo>
                <a:lnTo>
                  <a:pt x="0" y="166"/>
                </a:lnTo>
                <a:lnTo>
                  <a:pt x="0" y="176"/>
                </a:lnTo>
                <a:lnTo>
                  <a:pt x="1" y="184"/>
                </a:lnTo>
                <a:lnTo>
                  <a:pt x="2" y="190"/>
                </a:lnTo>
                <a:lnTo>
                  <a:pt x="6" y="195"/>
                </a:lnTo>
                <a:lnTo>
                  <a:pt x="12" y="198"/>
                </a:lnTo>
                <a:lnTo>
                  <a:pt x="19" y="199"/>
                </a:lnTo>
                <a:lnTo>
                  <a:pt x="23" y="200"/>
                </a:lnTo>
                <a:lnTo>
                  <a:pt x="27" y="200"/>
                </a:lnTo>
                <a:lnTo>
                  <a:pt x="30" y="199"/>
                </a:lnTo>
                <a:lnTo>
                  <a:pt x="31" y="200"/>
                </a:lnTo>
                <a:lnTo>
                  <a:pt x="30" y="205"/>
                </a:lnTo>
                <a:lnTo>
                  <a:pt x="28" y="211"/>
                </a:lnTo>
                <a:lnTo>
                  <a:pt x="24" y="215"/>
                </a:lnTo>
                <a:lnTo>
                  <a:pt x="23" y="219"/>
                </a:lnTo>
                <a:lnTo>
                  <a:pt x="24" y="224"/>
                </a:lnTo>
                <a:lnTo>
                  <a:pt x="28" y="229"/>
                </a:lnTo>
                <a:lnTo>
                  <a:pt x="31" y="234"/>
                </a:lnTo>
                <a:lnTo>
                  <a:pt x="36" y="238"/>
                </a:lnTo>
                <a:lnTo>
                  <a:pt x="44" y="245"/>
                </a:lnTo>
                <a:lnTo>
                  <a:pt x="54" y="248"/>
                </a:lnTo>
                <a:lnTo>
                  <a:pt x="63" y="244"/>
                </a:lnTo>
                <a:lnTo>
                  <a:pt x="70" y="237"/>
                </a:lnTo>
                <a:lnTo>
                  <a:pt x="75" y="232"/>
                </a:lnTo>
                <a:lnTo>
                  <a:pt x="77" y="229"/>
                </a:lnTo>
                <a:lnTo>
                  <a:pt x="82" y="230"/>
                </a:lnTo>
                <a:lnTo>
                  <a:pt x="88" y="234"/>
                </a:lnTo>
                <a:lnTo>
                  <a:pt x="96" y="240"/>
                </a:lnTo>
                <a:lnTo>
                  <a:pt x="104" y="247"/>
                </a:lnTo>
                <a:lnTo>
                  <a:pt x="111" y="256"/>
                </a:lnTo>
                <a:lnTo>
                  <a:pt x="113" y="263"/>
                </a:lnTo>
                <a:lnTo>
                  <a:pt x="113" y="264"/>
                </a:lnTo>
                <a:lnTo>
                  <a:pt x="110" y="262"/>
                </a:lnTo>
                <a:lnTo>
                  <a:pt x="103" y="256"/>
                </a:lnTo>
                <a:lnTo>
                  <a:pt x="93" y="252"/>
                </a:lnTo>
                <a:lnTo>
                  <a:pt x="85" y="252"/>
                </a:lnTo>
                <a:lnTo>
                  <a:pt x="82" y="258"/>
                </a:lnTo>
                <a:lnTo>
                  <a:pt x="84" y="26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8" name="Freeform 440"/>
          <p:cNvSpPr>
            <a:spLocks/>
          </p:cNvSpPr>
          <p:nvPr/>
        </p:nvSpPr>
        <p:spPr bwMode="auto">
          <a:xfrm>
            <a:off x="2076450" y="1930400"/>
            <a:ext cx="36513" cy="17463"/>
          </a:xfrm>
          <a:custGeom>
            <a:avLst/>
            <a:gdLst>
              <a:gd name="T0" fmla="*/ 2147483646 w 34"/>
              <a:gd name="T1" fmla="*/ 0 h 18"/>
              <a:gd name="T2" fmla="*/ 2147483646 w 34"/>
              <a:gd name="T3" fmla="*/ 2147483646 h 18"/>
              <a:gd name="T4" fmla="*/ 2147483646 w 34"/>
              <a:gd name="T5" fmla="*/ 2147483646 h 18"/>
              <a:gd name="T6" fmla="*/ 2147483646 w 34"/>
              <a:gd name="T7" fmla="*/ 2147483646 h 18"/>
              <a:gd name="T8" fmla="*/ 2147483646 w 34"/>
              <a:gd name="T9" fmla="*/ 2147483646 h 18"/>
              <a:gd name="T10" fmla="*/ 2147483646 w 34"/>
              <a:gd name="T11" fmla="*/ 2147483646 h 18"/>
              <a:gd name="T12" fmla="*/ 2147483646 w 34"/>
              <a:gd name="T13" fmla="*/ 2147483646 h 18"/>
              <a:gd name="T14" fmla="*/ 2147483646 w 34"/>
              <a:gd name="T15" fmla="*/ 2147483646 h 18"/>
              <a:gd name="T16" fmla="*/ 2147483646 w 34"/>
              <a:gd name="T17" fmla="*/ 2147483646 h 18"/>
              <a:gd name="T18" fmla="*/ 2147483646 w 34"/>
              <a:gd name="T19" fmla="*/ 2147483646 h 18"/>
              <a:gd name="T20" fmla="*/ 0 w 34"/>
              <a:gd name="T21" fmla="*/ 2147483646 h 18"/>
              <a:gd name="T22" fmla="*/ 0 w 34"/>
              <a:gd name="T23" fmla="*/ 2147483646 h 18"/>
              <a:gd name="T24" fmla="*/ 2147483646 w 34"/>
              <a:gd name="T25" fmla="*/ 2147483646 h 18"/>
              <a:gd name="T26" fmla="*/ 2147483646 w 34"/>
              <a:gd name="T27" fmla="*/ 2147483646 h 18"/>
              <a:gd name="T28" fmla="*/ 2147483646 w 34"/>
              <a:gd name="T29" fmla="*/ 2147483646 h 18"/>
              <a:gd name="T30" fmla="*/ 2147483646 w 34"/>
              <a:gd name="T31" fmla="*/ 2147483646 h 18"/>
              <a:gd name="T32" fmla="*/ 2147483646 w 34"/>
              <a:gd name="T33" fmla="*/ 0 h 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8">
                <a:moveTo>
                  <a:pt x="31" y="0"/>
                </a:moveTo>
                <a:lnTo>
                  <a:pt x="32" y="1"/>
                </a:lnTo>
                <a:lnTo>
                  <a:pt x="34" y="3"/>
                </a:lnTo>
                <a:lnTo>
                  <a:pt x="34" y="6"/>
                </a:lnTo>
                <a:lnTo>
                  <a:pt x="30" y="10"/>
                </a:lnTo>
                <a:lnTo>
                  <a:pt x="24" y="14"/>
                </a:lnTo>
                <a:lnTo>
                  <a:pt x="22" y="16"/>
                </a:lnTo>
                <a:lnTo>
                  <a:pt x="19" y="18"/>
                </a:lnTo>
                <a:lnTo>
                  <a:pt x="12" y="18"/>
                </a:lnTo>
                <a:lnTo>
                  <a:pt x="4" y="16"/>
                </a:lnTo>
                <a:lnTo>
                  <a:pt x="0" y="13"/>
                </a:lnTo>
                <a:lnTo>
                  <a:pt x="0" y="9"/>
                </a:lnTo>
                <a:lnTo>
                  <a:pt x="4" y="7"/>
                </a:lnTo>
                <a:lnTo>
                  <a:pt x="14" y="4"/>
                </a:lnTo>
                <a:lnTo>
                  <a:pt x="22" y="2"/>
                </a:lnTo>
                <a:lnTo>
                  <a:pt x="29" y="1"/>
                </a:lnTo>
                <a:lnTo>
                  <a:pt x="31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49" name="Freeform 441"/>
          <p:cNvSpPr>
            <a:spLocks/>
          </p:cNvSpPr>
          <p:nvPr/>
        </p:nvSpPr>
        <p:spPr bwMode="auto">
          <a:xfrm>
            <a:off x="2057400" y="1884363"/>
            <a:ext cx="33338" cy="47625"/>
          </a:xfrm>
          <a:custGeom>
            <a:avLst/>
            <a:gdLst>
              <a:gd name="T0" fmla="*/ 2147483646 w 34"/>
              <a:gd name="T1" fmla="*/ 2147483646 h 46"/>
              <a:gd name="T2" fmla="*/ 2147483646 w 34"/>
              <a:gd name="T3" fmla="*/ 2147483646 h 46"/>
              <a:gd name="T4" fmla="*/ 2147483646 w 34"/>
              <a:gd name="T5" fmla="*/ 2147483646 h 46"/>
              <a:gd name="T6" fmla="*/ 2147483646 w 34"/>
              <a:gd name="T7" fmla="*/ 0 h 46"/>
              <a:gd name="T8" fmla="*/ 2147483646 w 34"/>
              <a:gd name="T9" fmla="*/ 0 h 46"/>
              <a:gd name="T10" fmla="*/ 2147483646 w 34"/>
              <a:gd name="T11" fmla="*/ 2147483646 h 46"/>
              <a:gd name="T12" fmla="*/ 0 w 34"/>
              <a:gd name="T13" fmla="*/ 2147483646 h 46"/>
              <a:gd name="T14" fmla="*/ 2147483646 w 34"/>
              <a:gd name="T15" fmla="*/ 2147483646 h 46"/>
              <a:gd name="T16" fmla="*/ 2147483646 w 34"/>
              <a:gd name="T17" fmla="*/ 2147483646 h 46"/>
              <a:gd name="T18" fmla="*/ 2147483646 w 34"/>
              <a:gd name="T19" fmla="*/ 2147483646 h 46"/>
              <a:gd name="T20" fmla="*/ 2147483646 w 34"/>
              <a:gd name="T21" fmla="*/ 2147483646 h 46"/>
              <a:gd name="T22" fmla="*/ 2147483646 w 34"/>
              <a:gd name="T23" fmla="*/ 2147483646 h 46"/>
              <a:gd name="T24" fmla="*/ 2147483646 w 34"/>
              <a:gd name="T25" fmla="*/ 2147483646 h 46"/>
              <a:gd name="T26" fmla="*/ 2147483646 w 34"/>
              <a:gd name="T27" fmla="*/ 2147483646 h 46"/>
              <a:gd name="T28" fmla="*/ 2147483646 w 34"/>
              <a:gd name="T29" fmla="*/ 2147483646 h 46"/>
              <a:gd name="T30" fmla="*/ 2147483646 w 34"/>
              <a:gd name="T31" fmla="*/ 2147483646 h 46"/>
              <a:gd name="T32" fmla="*/ 2147483646 w 34"/>
              <a:gd name="T33" fmla="*/ 2147483646 h 46"/>
              <a:gd name="T34" fmla="*/ 2147483646 w 34"/>
              <a:gd name="T35" fmla="*/ 2147483646 h 46"/>
              <a:gd name="T36" fmla="*/ 2147483646 w 34"/>
              <a:gd name="T37" fmla="*/ 2147483646 h 46"/>
              <a:gd name="T38" fmla="*/ 2147483646 w 34"/>
              <a:gd name="T39" fmla="*/ 2147483646 h 46"/>
              <a:gd name="T40" fmla="*/ 2147483646 w 34"/>
              <a:gd name="T41" fmla="*/ 2147483646 h 46"/>
              <a:gd name="T42" fmla="*/ 2147483646 w 34"/>
              <a:gd name="T43" fmla="*/ 2147483646 h 46"/>
              <a:gd name="T44" fmla="*/ 2147483646 w 34"/>
              <a:gd name="T45" fmla="*/ 2147483646 h 46"/>
              <a:gd name="T46" fmla="*/ 2147483646 w 34"/>
              <a:gd name="T47" fmla="*/ 2147483646 h 46"/>
              <a:gd name="T48" fmla="*/ 2147483646 w 34"/>
              <a:gd name="T49" fmla="*/ 2147483646 h 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4" h="46">
                <a:moveTo>
                  <a:pt x="22" y="14"/>
                </a:moveTo>
                <a:lnTo>
                  <a:pt x="20" y="10"/>
                </a:lnTo>
                <a:lnTo>
                  <a:pt x="14" y="5"/>
                </a:lnTo>
                <a:lnTo>
                  <a:pt x="7" y="0"/>
                </a:lnTo>
                <a:lnTo>
                  <a:pt x="3" y="0"/>
                </a:lnTo>
                <a:lnTo>
                  <a:pt x="1" y="5"/>
                </a:lnTo>
                <a:lnTo>
                  <a:pt x="0" y="10"/>
                </a:lnTo>
                <a:lnTo>
                  <a:pt x="1" y="15"/>
                </a:lnTo>
                <a:lnTo>
                  <a:pt x="1" y="20"/>
                </a:lnTo>
                <a:lnTo>
                  <a:pt x="3" y="27"/>
                </a:lnTo>
                <a:lnTo>
                  <a:pt x="4" y="36"/>
                </a:lnTo>
                <a:lnTo>
                  <a:pt x="7" y="43"/>
                </a:lnTo>
                <a:lnTo>
                  <a:pt x="11" y="46"/>
                </a:lnTo>
                <a:lnTo>
                  <a:pt x="16" y="46"/>
                </a:lnTo>
                <a:lnTo>
                  <a:pt x="21" y="44"/>
                </a:lnTo>
                <a:lnTo>
                  <a:pt x="26" y="42"/>
                </a:lnTo>
                <a:lnTo>
                  <a:pt x="29" y="38"/>
                </a:lnTo>
                <a:lnTo>
                  <a:pt x="31" y="33"/>
                </a:lnTo>
                <a:lnTo>
                  <a:pt x="34" y="30"/>
                </a:lnTo>
                <a:lnTo>
                  <a:pt x="34" y="27"/>
                </a:lnTo>
                <a:lnTo>
                  <a:pt x="30" y="22"/>
                </a:lnTo>
                <a:lnTo>
                  <a:pt x="26" y="17"/>
                </a:lnTo>
                <a:lnTo>
                  <a:pt x="23" y="15"/>
                </a:lnTo>
                <a:lnTo>
                  <a:pt x="22" y="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50" name="Freeform 442"/>
          <p:cNvSpPr>
            <a:spLocks/>
          </p:cNvSpPr>
          <p:nvPr/>
        </p:nvSpPr>
        <p:spPr bwMode="auto">
          <a:xfrm>
            <a:off x="1990725" y="1862138"/>
            <a:ext cx="60325" cy="68262"/>
          </a:xfrm>
          <a:custGeom>
            <a:avLst/>
            <a:gdLst>
              <a:gd name="T0" fmla="*/ 2147483646 w 58"/>
              <a:gd name="T1" fmla="*/ 2147483646 h 67"/>
              <a:gd name="T2" fmla="*/ 2147483646 w 58"/>
              <a:gd name="T3" fmla="*/ 2147483646 h 67"/>
              <a:gd name="T4" fmla="*/ 2147483646 w 58"/>
              <a:gd name="T5" fmla="*/ 2147483646 h 67"/>
              <a:gd name="T6" fmla="*/ 2147483646 w 58"/>
              <a:gd name="T7" fmla="*/ 2147483646 h 67"/>
              <a:gd name="T8" fmla="*/ 2147483646 w 58"/>
              <a:gd name="T9" fmla="*/ 2147483646 h 67"/>
              <a:gd name="T10" fmla="*/ 2147483646 w 58"/>
              <a:gd name="T11" fmla="*/ 2147483646 h 67"/>
              <a:gd name="T12" fmla="*/ 2147483646 w 58"/>
              <a:gd name="T13" fmla="*/ 2147483646 h 67"/>
              <a:gd name="T14" fmla="*/ 2147483646 w 58"/>
              <a:gd name="T15" fmla="*/ 2147483646 h 67"/>
              <a:gd name="T16" fmla="*/ 2147483646 w 58"/>
              <a:gd name="T17" fmla="*/ 2147483646 h 67"/>
              <a:gd name="T18" fmla="*/ 2147483646 w 58"/>
              <a:gd name="T19" fmla="*/ 2147483646 h 67"/>
              <a:gd name="T20" fmla="*/ 2147483646 w 58"/>
              <a:gd name="T21" fmla="*/ 2147483646 h 67"/>
              <a:gd name="T22" fmla="*/ 2147483646 w 58"/>
              <a:gd name="T23" fmla="*/ 2147483646 h 67"/>
              <a:gd name="T24" fmla="*/ 2147483646 w 58"/>
              <a:gd name="T25" fmla="*/ 2147483646 h 67"/>
              <a:gd name="T26" fmla="*/ 2147483646 w 58"/>
              <a:gd name="T27" fmla="*/ 2147483646 h 67"/>
              <a:gd name="T28" fmla="*/ 2147483646 w 58"/>
              <a:gd name="T29" fmla="*/ 2147483646 h 67"/>
              <a:gd name="T30" fmla="*/ 2147483646 w 58"/>
              <a:gd name="T31" fmla="*/ 2147483646 h 67"/>
              <a:gd name="T32" fmla="*/ 2147483646 w 58"/>
              <a:gd name="T33" fmla="*/ 2147483646 h 67"/>
              <a:gd name="T34" fmla="*/ 2147483646 w 58"/>
              <a:gd name="T35" fmla="*/ 2147483646 h 67"/>
              <a:gd name="T36" fmla="*/ 2147483646 w 58"/>
              <a:gd name="T37" fmla="*/ 2147483646 h 67"/>
              <a:gd name="T38" fmla="*/ 2147483646 w 58"/>
              <a:gd name="T39" fmla="*/ 2147483646 h 67"/>
              <a:gd name="T40" fmla="*/ 2147483646 w 58"/>
              <a:gd name="T41" fmla="*/ 2147483646 h 67"/>
              <a:gd name="T42" fmla="*/ 2147483646 w 58"/>
              <a:gd name="T43" fmla="*/ 2147483646 h 67"/>
              <a:gd name="T44" fmla="*/ 2147483646 w 58"/>
              <a:gd name="T45" fmla="*/ 2147483646 h 67"/>
              <a:gd name="T46" fmla="*/ 0 w 58"/>
              <a:gd name="T47" fmla="*/ 2147483646 h 67"/>
              <a:gd name="T48" fmla="*/ 2147483646 w 58"/>
              <a:gd name="T49" fmla="*/ 0 h 67"/>
              <a:gd name="T50" fmla="*/ 2147483646 w 58"/>
              <a:gd name="T51" fmla="*/ 0 h 67"/>
              <a:gd name="T52" fmla="*/ 2147483646 w 58"/>
              <a:gd name="T53" fmla="*/ 0 h 67"/>
              <a:gd name="T54" fmla="*/ 2147483646 w 58"/>
              <a:gd name="T55" fmla="*/ 2147483646 h 67"/>
              <a:gd name="T56" fmla="*/ 2147483646 w 58"/>
              <a:gd name="T57" fmla="*/ 2147483646 h 67"/>
              <a:gd name="T58" fmla="*/ 2147483646 w 58"/>
              <a:gd name="T59" fmla="*/ 2147483646 h 67"/>
              <a:gd name="T60" fmla="*/ 2147483646 w 58"/>
              <a:gd name="T61" fmla="*/ 2147483646 h 67"/>
              <a:gd name="T62" fmla="*/ 2147483646 w 58"/>
              <a:gd name="T63" fmla="*/ 2147483646 h 67"/>
              <a:gd name="T64" fmla="*/ 2147483646 w 58"/>
              <a:gd name="T65" fmla="*/ 2147483646 h 67"/>
              <a:gd name="T66" fmla="*/ 2147483646 w 58"/>
              <a:gd name="T67" fmla="*/ 2147483646 h 67"/>
              <a:gd name="T68" fmla="*/ 2147483646 w 58"/>
              <a:gd name="T69" fmla="*/ 2147483646 h 67"/>
              <a:gd name="T70" fmla="*/ 2147483646 w 58"/>
              <a:gd name="T71" fmla="*/ 2147483646 h 67"/>
              <a:gd name="T72" fmla="*/ 2147483646 w 58"/>
              <a:gd name="T73" fmla="*/ 2147483646 h 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8" h="67">
                <a:moveTo>
                  <a:pt x="53" y="34"/>
                </a:moveTo>
                <a:lnTo>
                  <a:pt x="54" y="37"/>
                </a:lnTo>
                <a:lnTo>
                  <a:pt x="57" y="44"/>
                </a:lnTo>
                <a:lnTo>
                  <a:pt x="58" y="53"/>
                </a:lnTo>
                <a:lnTo>
                  <a:pt x="57" y="60"/>
                </a:lnTo>
                <a:lnTo>
                  <a:pt x="54" y="64"/>
                </a:lnTo>
                <a:lnTo>
                  <a:pt x="52" y="66"/>
                </a:lnTo>
                <a:lnTo>
                  <a:pt x="48" y="67"/>
                </a:lnTo>
                <a:lnTo>
                  <a:pt x="44" y="65"/>
                </a:lnTo>
                <a:lnTo>
                  <a:pt x="39" y="62"/>
                </a:lnTo>
                <a:lnTo>
                  <a:pt x="35" y="60"/>
                </a:lnTo>
                <a:lnTo>
                  <a:pt x="32" y="58"/>
                </a:lnTo>
                <a:lnTo>
                  <a:pt x="29" y="53"/>
                </a:lnTo>
                <a:lnTo>
                  <a:pt x="24" y="50"/>
                </a:lnTo>
                <a:lnTo>
                  <a:pt x="17" y="49"/>
                </a:lnTo>
                <a:lnTo>
                  <a:pt x="12" y="47"/>
                </a:lnTo>
                <a:lnTo>
                  <a:pt x="8" y="42"/>
                </a:lnTo>
                <a:lnTo>
                  <a:pt x="9" y="37"/>
                </a:lnTo>
                <a:lnTo>
                  <a:pt x="13" y="37"/>
                </a:lnTo>
                <a:lnTo>
                  <a:pt x="15" y="36"/>
                </a:lnTo>
                <a:lnTo>
                  <a:pt x="13" y="30"/>
                </a:lnTo>
                <a:lnTo>
                  <a:pt x="7" y="20"/>
                </a:lnTo>
                <a:lnTo>
                  <a:pt x="2" y="11"/>
                </a:lnTo>
                <a:lnTo>
                  <a:pt x="0" y="4"/>
                </a:lnTo>
                <a:lnTo>
                  <a:pt x="4" y="0"/>
                </a:lnTo>
                <a:lnTo>
                  <a:pt x="9" y="0"/>
                </a:lnTo>
                <a:lnTo>
                  <a:pt x="14" y="0"/>
                </a:lnTo>
                <a:lnTo>
                  <a:pt x="19" y="2"/>
                </a:lnTo>
                <a:lnTo>
                  <a:pt x="23" y="8"/>
                </a:lnTo>
                <a:lnTo>
                  <a:pt x="28" y="13"/>
                </a:lnTo>
                <a:lnTo>
                  <a:pt x="34" y="15"/>
                </a:lnTo>
                <a:lnTo>
                  <a:pt x="38" y="16"/>
                </a:lnTo>
                <a:lnTo>
                  <a:pt x="40" y="19"/>
                </a:lnTo>
                <a:lnTo>
                  <a:pt x="43" y="24"/>
                </a:lnTo>
                <a:lnTo>
                  <a:pt x="47" y="29"/>
                </a:lnTo>
                <a:lnTo>
                  <a:pt x="51" y="32"/>
                </a:lnTo>
                <a:lnTo>
                  <a:pt x="53" y="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51" name="Freeform 443"/>
          <p:cNvSpPr>
            <a:spLocks/>
          </p:cNvSpPr>
          <p:nvPr/>
        </p:nvSpPr>
        <p:spPr bwMode="auto">
          <a:xfrm>
            <a:off x="1747838" y="2109788"/>
            <a:ext cx="269875" cy="234950"/>
          </a:xfrm>
          <a:custGeom>
            <a:avLst/>
            <a:gdLst>
              <a:gd name="T0" fmla="*/ 2147483646 w 249"/>
              <a:gd name="T1" fmla="*/ 2147483646 h 231"/>
              <a:gd name="T2" fmla="*/ 2147483646 w 249"/>
              <a:gd name="T3" fmla="*/ 2147483646 h 231"/>
              <a:gd name="T4" fmla="*/ 2147483646 w 249"/>
              <a:gd name="T5" fmla="*/ 2147483646 h 231"/>
              <a:gd name="T6" fmla="*/ 2147483646 w 249"/>
              <a:gd name="T7" fmla="*/ 2147483646 h 231"/>
              <a:gd name="T8" fmla="*/ 2147483646 w 249"/>
              <a:gd name="T9" fmla="*/ 2147483646 h 231"/>
              <a:gd name="T10" fmla="*/ 2147483646 w 249"/>
              <a:gd name="T11" fmla="*/ 2147483646 h 231"/>
              <a:gd name="T12" fmla="*/ 2147483646 w 249"/>
              <a:gd name="T13" fmla="*/ 2147483646 h 231"/>
              <a:gd name="T14" fmla="*/ 2147483646 w 249"/>
              <a:gd name="T15" fmla="*/ 2147483646 h 231"/>
              <a:gd name="T16" fmla="*/ 2147483646 w 249"/>
              <a:gd name="T17" fmla="*/ 2147483646 h 231"/>
              <a:gd name="T18" fmla="*/ 2147483646 w 249"/>
              <a:gd name="T19" fmla="*/ 2147483646 h 231"/>
              <a:gd name="T20" fmla="*/ 2147483646 w 249"/>
              <a:gd name="T21" fmla="*/ 2147483646 h 231"/>
              <a:gd name="T22" fmla="*/ 2147483646 w 249"/>
              <a:gd name="T23" fmla="*/ 2147483646 h 231"/>
              <a:gd name="T24" fmla="*/ 2147483646 w 249"/>
              <a:gd name="T25" fmla="*/ 2147483646 h 231"/>
              <a:gd name="T26" fmla="*/ 2147483646 w 249"/>
              <a:gd name="T27" fmla="*/ 2147483646 h 231"/>
              <a:gd name="T28" fmla="*/ 2147483646 w 249"/>
              <a:gd name="T29" fmla="*/ 2147483646 h 231"/>
              <a:gd name="T30" fmla="*/ 2147483646 w 249"/>
              <a:gd name="T31" fmla="*/ 2147483646 h 231"/>
              <a:gd name="T32" fmla="*/ 2147483646 w 249"/>
              <a:gd name="T33" fmla="*/ 2147483646 h 231"/>
              <a:gd name="T34" fmla="*/ 2147483646 w 249"/>
              <a:gd name="T35" fmla="*/ 2147483646 h 231"/>
              <a:gd name="T36" fmla="*/ 2147483646 w 249"/>
              <a:gd name="T37" fmla="*/ 2147483646 h 231"/>
              <a:gd name="T38" fmla="*/ 2147483646 w 249"/>
              <a:gd name="T39" fmla="*/ 2147483646 h 231"/>
              <a:gd name="T40" fmla="*/ 2147483646 w 249"/>
              <a:gd name="T41" fmla="*/ 2147483646 h 231"/>
              <a:gd name="T42" fmla="*/ 2147483646 w 249"/>
              <a:gd name="T43" fmla="*/ 2147483646 h 231"/>
              <a:gd name="T44" fmla="*/ 2147483646 w 249"/>
              <a:gd name="T45" fmla="*/ 2147483646 h 231"/>
              <a:gd name="T46" fmla="*/ 2147483646 w 249"/>
              <a:gd name="T47" fmla="*/ 2147483646 h 231"/>
              <a:gd name="T48" fmla="*/ 2147483646 w 249"/>
              <a:gd name="T49" fmla="*/ 2147483646 h 231"/>
              <a:gd name="T50" fmla="*/ 2147483646 w 249"/>
              <a:gd name="T51" fmla="*/ 2147483646 h 231"/>
              <a:gd name="T52" fmla="*/ 2147483646 w 249"/>
              <a:gd name="T53" fmla="*/ 2147483646 h 231"/>
              <a:gd name="T54" fmla="*/ 2147483646 w 249"/>
              <a:gd name="T55" fmla="*/ 2147483646 h 231"/>
              <a:gd name="T56" fmla="*/ 2147483646 w 249"/>
              <a:gd name="T57" fmla="*/ 2147483646 h 231"/>
              <a:gd name="T58" fmla="*/ 2147483646 w 249"/>
              <a:gd name="T59" fmla="*/ 2147483646 h 231"/>
              <a:gd name="T60" fmla="*/ 2147483646 w 249"/>
              <a:gd name="T61" fmla="*/ 2147483646 h 231"/>
              <a:gd name="T62" fmla="*/ 2147483646 w 249"/>
              <a:gd name="T63" fmla="*/ 2147483646 h 231"/>
              <a:gd name="T64" fmla="*/ 2147483646 w 249"/>
              <a:gd name="T65" fmla="*/ 2147483646 h 231"/>
              <a:gd name="T66" fmla="*/ 2147483646 w 249"/>
              <a:gd name="T67" fmla="*/ 2147483646 h 231"/>
              <a:gd name="T68" fmla="*/ 2147483646 w 249"/>
              <a:gd name="T69" fmla="*/ 2147483646 h 231"/>
              <a:gd name="T70" fmla="*/ 2147483646 w 249"/>
              <a:gd name="T71" fmla="*/ 2147483646 h 231"/>
              <a:gd name="T72" fmla="*/ 2147483646 w 249"/>
              <a:gd name="T73" fmla="*/ 2147483646 h 231"/>
              <a:gd name="T74" fmla="*/ 2147483646 w 249"/>
              <a:gd name="T75" fmla="*/ 2147483646 h 231"/>
              <a:gd name="T76" fmla="*/ 2147483646 w 249"/>
              <a:gd name="T77" fmla="*/ 2147483646 h 231"/>
              <a:gd name="T78" fmla="*/ 2147483646 w 249"/>
              <a:gd name="T79" fmla="*/ 2147483646 h 231"/>
              <a:gd name="T80" fmla="*/ 2147483646 w 249"/>
              <a:gd name="T81" fmla="*/ 2147483646 h 231"/>
              <a:gd name="T82" fmla="*/ 2147483646 w 249"/>
              <a:gd name="T83" fmla="*/ 2147483646 h 231"/>
              <a:gd name="T84" fmla="*/ 2147483646 w 249"/>
              <a:gd name="T85" fmla="*/ 2147483646 h 231"/>
              <a:gd name="T86" fmla="*/ 2147483646 w 249"/>
              <a:gd name="T87" fmla="*/ 2147483646 h 231"/>
              <a:gd name="T88" fmla="*/ 2147483646 w 249"/>
              <a:gd name="T89" fmla="*/ 2147483646 h 231"/>
              <a:gd name="T90" fmla="*/ 2147483646 w 249"/>
              <a:gd name="T91" fmla="*/ 2147483646 h 231"/>
              <a:gd name="T92" fmla="*/ 2147483646 w 249"/>
              <a:gd name="T93" fmla="*/ 2147483646 h 231"/>
              <a:gd name="T94" fmla="*/ 2147483646 w 249"/>
              <a:gd name="T95" fmla="*/ 2147483646 h 231"/>
              <a:gd name="T96" fmla="*/ 2147483646 w 249"/>
              <a:gd name="T97" fmla="*/ 2147483646 h 23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9" h="231">
                <a:moveTo>
                  <a:pt x="239" y="162"/>
                </a:moveTo>
                <a:lnTo>
                  <a:pt x="241" y="164"/>
                </a:lnTo>
                <a:lnTo>
                  <a:pt x="246" y="168"/>
                </a:lnTo>
                <a:lnTo>
                  <a:pt x="249" y="175"/>
                </a:lnTo>
                <a:lnTo>
                  <a:pt x="248" y="182"/>
                </a:lnTo>
                <a:lnTo>
                  <a:pt x="244" y="187"/>
                </a:lnTo>
                <a:lnTo>
                  <a:pt x="239" y="188"/>
                </a:lnTo>
                <a:lnTo>
                  <a:pt x="236" y="187"/>
                </a:lnTo>
                <a:lnTo>
                  <a:pt x="232" y="187"/>
                </a:lnTo>
                <a:lnTo>
                  <a:pt x="229" y="187"/>
                </a:lnTo>
                <a:lnTo>
                  <a:pt x="226" y="187"/>
                </a:lnTo>
                <a:lnTo>
                  <a:pt x="226" y="189"/>
                </a:lnTo>
                <a:lnTo>
                  <a:pt x="228" y="195"/>
                </a:lnTo>
                <a:lnTo>
                  <a:pt x="230" y="204"/>
                </a:lnTo>
                <a:lnTo>
                  <a:pt x="232" y="213"/>
                </a:lnTo>
                <a:lnTo>
                  <a:pt x="231" y="220"/>
                </a:lnTo>
                <a:lnTo>
                  <a:pt x="224" y="225"/>
                </a:lnTo>
                <a:lnTo>
                  <a:pt x="216" y="227"/>
                </a:lnTo>
                <a:lnTo>
                  <a:pt x="211" y="230"/>
                </a:lnTo>
                <a:lnTo>
                  <a:pt x="205" y="231"/>
                </a:lnTo>
                <a:lnTo>
                  <a:pt x="195" y="225"/>
                </a:lnTo>
                <a:lnTo>
                  <a:pt x="190" y="220"/>
                </a:lnTo>
                <a:lnTo>
                  <a:pt x="184" y="215"/>
                </a:lnTo>
                <a:lnTo>
                  <a:pt x="178" y="210"/>
                </a:lnTo>
                <a:lnTo>
                  <a:pt x="173" y="205"/>
                </a:lnTo>
                <a:lnTo>
                  <a:pt x="170" y="202"/>
                </a:lnTo>
                <a:lnTo>
                  <a:pt x="165" y="198"/>
                </a:lnTo>
                <a:lnTo>
                  <a:pt x="163" y="196"/>
                </a:lnTo>
                <a:lnTo>
                  <a:pt x="161" y="195"/>
                </a:lnTo>
                <a:lnTo>
                  <a:pt x="158" y="194"/>
                </a:lnTo>
                <a:lnTo>
                  <a:pt x="157" y="194"/>
                </a:lnTo>
                <a:lnTo>
                  <a:pt x="154" y="196"/>
                </a:lnTo>
                <a:lnTo>
                  <a:pt x="146" y="202"/>
                </a:lnTo>
                <a:lnTo>
                  <a:pt x="140" y="206"/>
                </a:lnTo>
                <a:lnTo>
                  <a:pt x="132" y="210"/>
                </a:lnTo>
                <a:lnTo>
                  <a:pt x="123" y="213"/>
                </a:lnTo>
                <a:lnTo>
                  <a:pt x="114" y="216"/>
                </a:lnTo>
                <a:lnTo>
                  <a:pt x="104" y="219"/>
                </a:lnTo>
                <a:lnTo>
                  <a:pt x="95" y="220"/>
                </a:lnTo>
                <a:lnTo>
                  <a:pt x="89" y="221"/>
                </a:lnTo>
                <a:lnTo>
                  <a:pt x="85" y="223"/>
                </a:lnTo>
                <a:lnTo>
                  <a:pt x="81" y="223"/>
                </a:lnTo>
                <a:lnTo>
                  <a:pt x="78" y="223"/>
                </a:lnTo>
                <a:lnTo>
                  <a:pt x="73" y="221"/>
                </a:lnTo>
                <a:lnTo>
                  <a:pt x="67" y="219"/>
                </a:lnTo>
                <a:lnTo>
                  <a:pt x="62" y="218"/>
                </a:lnTo>
                <a:lnTo>
                  <a:pt x="57" y="216"/>
                </a:lnTo>
                <a:lnTo>
                  <a:pt x="52" y="215"/>
                </a:lnTo>
                <a:lnTo>
                  <a:pt x="49" y="215"/>
                </a:lnTo>
                <a:lnTo>
                  <a:pt x="46" y="213"/>
                </a:lnTo>
                <a:lnTo>
                  <a:pt x="44" y="210"/>
                </a:lnTo>
                <a:lnTo>
                  <a:pt x="44" y="204"/>
                </a:lnTo>
                <a:lnTo>
                  <a:pt x="43" y="197"/>
                </a:lnTo>
                <a:lnTo>
                  <a:pt x="40" y="188"/>
                </a:lnTo>
                <a:lnTo>
                  <a:pt x="33" y="180"/>
                </a:lnTo>
                <a:lnTo>
                  <a:pt x="25" y="173"/>
                </a:lnTo>
                <a:lnTo>
                  <a:pt x="16" y="167"/>
                </a:lnTo>
                <a:lnTo>
                  <a:pt x="9" y="164"/>
                </a:lnTo>
                <a:lnTo>
                  <a:pt x="3" y="162"/>
                </a:lnTo>
                <a:lnTo>
                  <a:pt x="1" y="157"/>
                </a:lnTo>
                <a:lnTo>
                  <a:pt x="0" y="151"/>
                </a:lnTo>
                <a:lnTo>
                  <a:pt x="0" y="143"/>
                </a:lnTo>
                <a:lnTo>
                  <a:pt x="0" y="136"/>
                </a:lnTo>
                <a:lnTo>
                  <a:pt x="1" y="130"/>
                </a:lnTo>
                <a:lnTo>
                  <a:pt x="5" y="129"/>
                </a:lnTo>
                <a:lnTo>
                  <a:pt x="12" y="129"/>
                </a:lnTo>
                <a:lnTo>
                  <a:pt x="20" y="128"/>
                </a:lnTo>
                <a:lnTo>
                  <a:pt x="27" y="129"/>
                </a:lnTo>
                <a:lnTo>
                  <a:pt x="36" y="132"/>
                </a:lnTo>
                <a:lnTo>
                  <a:pt x="42" y="135"/>
                </a:lnTo>
                <a:lnTo>
                  <a:pt x="49" y="138"/>
                </a:lnTo>
                <a:lnTo>
                  <a:pt x="57" y="142"/>
                </a:lnTo>
                <a:lnTo>
                  <a:pt x="65" y="147"/>
                </a:lnTo>
                <a:lnTo>
                  <a:pt x="72" y="149"/>
                </a:lnTo>
                <a:lnTo>
                  <a:pt x="79" y="151"/>
                </a:lnTo>
                <a:lnTo>
                  <a:pt x="82" y="151"/>
                </a:lnTo>
                <a:lnTo>
                  <a:pt x="85" y="149"/>
                </a:lnTo>
                <a:lnTo>
                  <a:pt x="86" y="141"/>
                </a:lnTo>
                <a:lnTo>
                  <a:pt x="86" y="133"/>
                </a:lnTo>
                <a:lnTo>
                  <a:pt x="81" y="126"/>
                </a:lnTo>
                <a:lnTo>
                  <a:pt x="69" y="121"/>
                </a:lnTo>
                <a:lnTo>
                  <a:pt x="56" y="118"/>
                </a:lnTo>
                <a:lnTo>
                  <a:pt x="50" y="117"/>
                </a:lnTo>
                <a:lnTo>
                  <a:pt x="44" y="117"/>
                </a:lnTo>
                <a:lnTo>
                  <a:pt x="35" y="115"/>
                </a:lnTo>
                <a:lnTo>
                  <a:pt x="24" y="115"/>
                </a:lnTo>
                <a:lnTo>
                  <a:pt x="17" y="115"/>
                </a:lnTo>
                <a:lnTo>
                  <a:pt x="12" y="114"/>
                </a:lnTo>
                <a:lnTo>
                  <a:pt x="8" y="111"/>
                </a:lnTo>
                <a:lnTo>
                  <a:pt x="3" y="104"/>
                </a:lnTo>
                <a:lnTo>
                  <a:pt x="2" y="96"/>
                </a:lnTo>
                <a:lnTo>
                  <a:pt x="2" y="90"/>
                </a:lnTo>
                <a:lnTo>
                  <a:pt x="4" y="86"/>
                </a:lnTo>
                <a:lnTo>
                  <a:pt x="11" y="84"/>
                </a:lnTo>
                <a:lnTo>
                  <a:pt x="20" y="86"/>
                </a:lnTo>
                <a:lnTo>
                  <a:pt x="28" y="84"/>
                </a:lnTo>
                <a:lnTo>
                  <a:pt x="29" y="79"/>
                </a:lnTo>
                <a:lnTo>
                  <a:pt x="26" y="73"/>
                </a:lnTo>
                <a:lnTo>
                  <a:pt x="23" y="71"/>
                </a:lnTo>
                <a:lnTo>
                  <a:pt x="19" y="68"/>
                </a:lnTo>
                <a:lnTo>
                  <a:pt x="13" y="62"/>
                </a:lnTo>
                <a:lnTo>
                  <a:pt x="8" y="54"/>
                </a:lnTo>
                <a:lnTo>
                  <a:pt x="3" y="49"/>
                </a:lnTo>
                <a:lnTo>
                  <a:pt x="3" y="44"/>
                </a:lnTo>
                <a:lnTo>
                  <a:pt x="8" y="39"/>
                </a:lnTo>
                <a:lnTo>
                  <a:pt x="14" y="37"/>
                </a:lnTo>
                <a:lnTo>
                  <a:pt x="19" y="35"/>
                </a:lnTo>
                <a:lnTo>
                  <a:pt x="21" y="33"/>
                </a:lnTo>
                <a:lnTo>
                  <a:pt x="24" y="27"/>
                </a:lnTo>
                <a:lnTo>
                  <a:pt x="25" y="21"/>
                </a:lnTo>
                <a:lnTo>
                  <a:pt x="25" y="18"/>
                </a:lnTo>
                <a:lnTo>
                  <a:pt x="28" y="15"/>
                </a:lnTo>
                <a:lnTo>
                  <a:pt x="33" y="14"/>
                </a:lnTo>
                <a:lnTo>
                  <a:pt x="40" y="13"/>
                </a:lnTo>
                <a:lnTo>
                  <a:pt x="46" y="9"/>
                </a:lnTo>
                <a:lnTo>
                  <a:pt x="51" y="7"/>
                </a:lnTo>
                <a:lnTo>
                  <a:pt x="61" y="5"/>
                </a:lnTo>
                <a:lnTo>
                  <a:pt x="72" y="3"/>
                </a:lnTo>
                <a:lnTo>
                  <a:pt x="81" y="0"/>
                </a:lnTo>
                <a:lnTo>
                  <a:pt x="88" y="3"/>
                </a:lnTo>
                <a:lnTo>
                  <a:pt x="88" y="9"/>
                </a:lnTo>
                <a:lnTo>
                  <a:pt x="85" y="18"/>
                </a:lnTo>
                <a:lnTo>
                  <a:pt x="81" y="23"/>
                </a:lnTo>
                <a:lnTo>
                  <a:pt x="82" y="27"/>
                </a:lnTo>
                <a:lnTo>
                  <a:pt x="88" y="26"/>
                </a:lnTo>
                <a:lnTo>
                  <a:pt x="95" y="23"/>
                </a:lnTo>
                <a:lnTo>
                  <a:pt x="100" y="24"/>
                </a:lnTo>
                <a:lnTo>
                  <a:pt x="102" y="27"/>
                </a:lnTo>
                <a:lnTo>
                  <a:pt x="104" y="34"/>
                </a:lnTo>
                <a:lnTo>
                  <a:pt x="110" y="41"/>
                </a:lnTo>
                <a:lnTo>
                  <a:pt x="117" y="46"/>
                </a:lnTo>
                <a:lnTo>
                  <a:pt x="124" y="47"/>
                </a:lnTo>
                <a:lnTo>
                  <a:pt x="127" y="45"/>
                </a:lnTo>
                <a:lnTo>
                  <a:pt x="127" y="38"/>
                </a:lnTo>
                <a:lnTo>
                  <a:pt x="126" y="31"/>
                </a:lnTo>
                <a:lnTo>
                  <a:pt x="125" y="27"/>
                </a:lnTo>
                <a:lnTo>
                  <a:pt x="129" y="27"/>
                </a:lnTo>
                <a:lnTo>
                  <a:pt x="134" y="33"/>
                </a:lnTo>
                <a:lnTo>
                  <a:pt x="140" y="39"/>
                </a:lnTo>
                <a:lnTo>
                  <a:pt x="145" y="47"/>
                </a:lnTo>
                <a:lnTo>
                  <a:pt x="146" y="58"/>
                </a:lnTo>
                <a:lnTo>
                  <a:pt x="147" y="69"/>
                </a:lnTo>
                <a:lnTo>
                  <a:pt x="148" y="80"/>
                </a:lnTo>
                <a:lnTo>
                  <a:pt x="152" y="83"/>
                </a:lnTo>
                <a:lnTo>
                  <a:pt x="155" y="75"/>
                </a:lnTo>
                <a:lnTo>
                  <a:pt x="158" y="64"/>
                </a:lnTo>
                <a:lnTo>
                  <a:pt x="161" y="57"/>
                </a:lnTo>
                <a:lnTo>
                  <a:pt x="162" y="51"/>
                </a:lnTo>
                <a:lnTo>
                  <a:pt x="160" y="46"/>
                </a:lnTo>
                <a:lnTo>
                  <a:pt x="157" y="39"/>
                </a:lnTo>
                <a:lnTo>
                  <a:pt x="156" y="33"/>
                </a:lnTo>
                <a:lnTo>
                  <a:pt x="157" y="27"/>
                </a:lnTo>
                <a:lnTo>
                  <a:pt x="160" y="22"/>
                </a:lnTo>
                <a:lnTo>
                  <a:pt x="164" y="20"/>
                </a:lnTo>
                <a:lnTo>
                  <a:pt x="169" y="21"/>
                </a:lnTo>
                <a:lnTo>
                  <a:pt x="173" y="23"/>
                </a:lnTo>
                <a:lnTo>
                  <a:pt x="179" y="26"/>
                </a:lnTo>
                <a:lnTo>
                  <a:pt x="181" y="24"/>
                </a:lnTo>
                <a:lnTo>
                  <a:pt x="183" y="22"/>
                </a:lnTo>
                <a:lnTo>
                  <a:pt x="181" y="19"/>
                </a:lnTo>
                <a:lnTo>
                  <a:pt x="181" y="18"/>
                </a:lnTo>
                <a:lnTo>
                  <a:pt x="179" y="15"/>
                </a:lnTo>
                <a:lnTo>
                  <a:pt x="175" y="11"/>
                </a:lnTo>
                <a:lnTo>
                  <a:pt x="172" y="7"/>
                </a:lnTo>
                <a:lnTo>
                  <a:pt x="179" y="5"/>
                </a:lnTo>
                <a:lnTo>
                  <a:pt x="185" y="5"/>
                </a:lnTo>
                <a:lnTo>
                  <a:pt x="192" y="5"/>
                </a:lnTo>
                <a:lnTo>
                  <a:pt x="198" y="5"/>
                </a:lnTo>
                <a:lnTo>
                  <a:pt x="203" y="6"/>
                </a:lnTo>
                <a:lnTo>
                  <a:pt x="208" y="8"/>
                </a:lnTo>
                <a:lnTo>
                  <a:pt x="211" y="11"/>
                </a:lnTo>
                <a:lnTo>
                  <a:pt x="213" y="15"/>
                </a:lnTo>
                <a:lnTo>
                  <a:pt x="211" y="21"/>
                </a:lnTo>
                <a:lnTo>
                  <a:pt x="207" y="31"/>
                </a:lnTo>
                <a:lnTo>
                  <a:pt x="203" y="37"/>
                </a:lnTo>
                <a:lnTo>
                  <a:pt x="199" y="39"/>
                </a:lnTo>
                <a:lnTo>
                  <a:pt x="195" y="42"/>
                </a:lnTo>
                <a:lnTo>
                  <a:pt x="192" y="45"/>
                </a:lnTo>
                <a:lnTo>
                  <a:pt x="193" y="52"/>
                </a:lnTo>
                <a:lnTo>
                  <a:pt x="195" y="60"/>
                </a:lnTo>
                <a:lnTo>
                  <a:pt x="196" y="69"/>
                </a:lnTo>
                <a:lnTo>
                  <a:pt x="198" y="79"/>
                </a:lnTo>
                <a:lnTo>
                  <a:pt x="199" y="89"/>
                </a:lnTo>
                <a:lnTo>
                  <a:pt x="201" y="98"/>
                </a:lnTo>
                <a:lnTo>
                  <a:pt x="201" y="105"/>
                </a:lnTo>
                <a:lnTo>
                  <a:pt x="200" y="110"/>
                </a:lnTo>
                <a:lnTo>
                  <a:pt x="199" y="112"/>
                </a:lnTo>
                <a:lnTo>
                  <a:pt x="198" y="115"/>
                </a:lnTo>
                <a:lnTo>
                  <a:pt x="198" y="122"/>
                </a:lnTo>
                <a:lnTo>
                  <a:pt x="201" y="130"/>
                </a:lnTo>
                <a:lnTo>
                  <a:pt x="205" y="136"/>
                </a:lnTo>
                <a:lnTo>
                  <a:pt x="209" y="141"/>
                </a:lnTo>
                <a:lnTo>
                  <a:pt x="216" y="147"/>
                </a:lnTo>
                <a:lnTo>
                  <a:pt x="224" y="153"/>
                </a:lnTo>
                <a:lnTo>
                  <a:pt x="231" y="158"/>
                </a:lnTo>
                <a:lnTo>
                  <a:pt x="237" y="160"/>
                </a:lnTo>
                <a:lnTo>
                  <a:pt x="239" y="16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52" name="Freeform 445"/>
          <p:cNvSpPr>
            <a:spLocks/>
          </p:cNvSpPr>
          <p:nvPr/>
        </p:nvSpPr>
        <p:spPr bwMode="auto">
          <a:xfrm>
            <a:off x="2776538" y="4244975"/>
            <a:ext cx="36512" cy="19050"/>
          </a:xfrm>
          <a:custGeom>
            <a:avLst/>
            <a:gdLst>
              <a:gd name="T0" fmla="*/ 2147483646 w 23"/>
              <a:gd name="T1" fmla="*/ 0 h 18"/>
              <a:gd name="T2" fmla="*/ 2147483646 w 23"/>
              <a:gd name="T3" fmla="*/ 2147483646 h 18"/>
              <a:gd name="T4" fmla="*/ 2147483646 w 23"/>
              <a:gd name="T5" fmla="*/ 2147483646 h 18"/>
              <a:gd name="T6" fmla="*/ 0 w 23"/>
              <a:gd name="T7" fmla="*/ 2147483646 h 18"/>
              <a:gd name="T8" fmla="*/ 2147483646 w 23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" h="18">
                <a:moveTo>
                  <a:pt x="2" y="0"/>
                </a:moveTo>
                <a:lnTo>
                  <a:pt x="23" y="1"/>
                </a:lnTo>
                <a:lnTo>
                  <a:pt x="21" y="18"/>
                </a:lnTo>
                <a:lnTo>
                  <a:pt x="0" y="13"/>
                </a:lnTo>
                <a:lnTo>
                  <a:pt x="2" y="0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53" name="Freeform 450"/>
          <p:cNvSpPr>
            <a:spLocks/>
          </p:cNvSpPr>
          <p:nvPr/>
        </p:nvSpPr>
        <p:spPr bwMode="auto">
          <a:xfrm>
            <a:off x="3819525" y="2471738"/>
            <a:ext cx="131763" cy="50800"/>
          </a:xfrm>
          <a:custGeom>
            <a:avLst/>
            <a:gdLst>
              <a:gd name="T0" fmla="*/ 2147483646 w 114"/>
              <a:gd name="T1" fmla="*/ 0 h 54"/>
              <a:gd name="T2" fmla="*/ 2147483646 w 114"/>
              <a:gd name="T3" fmla="*/ 2147483646 h 54"/>
              <a:gd name="T4" fmla="*/ 2147483646 w 114"/>
              <a:gd name="T5" fmla="*/ 2147483646 h 54"/>
              <a:gd name="T6" fmla="*/ 2147483646 w 114"/>
              <a:gd name="T7" fmla="*/ 0 h 54"/>
              <a:gd name="T8" fmla="*/ 2147483646 w 114"/>
              <a:gd name="T9" fmla="*/ 2147483646 h 54"/>
              <a:gd name="T10" fmla="*/ 2147483646 w 114"/>
              <a:gd name="T11" fmla="*/ 2147483646 h 54"/>
              <a:gd name="T12" fmla="*/ 2147483646 w 114"/>
              <a:gd name="T13" fmla="*/ 2147483646 h 54"/>
              <a:gd name="T14" fmla="*/ 2147483646 w 114"/>
              <a:gd name="T15" fmla="*/ 2147483646 h 54"/>
              <a:gd name="T16" fmla="*/ 2147483646 w 114"/>
              <a:gd name="T17" fmla="*/ 2147483646 h 54"/>
              <a:gd name="T18" fmla="*/ 2147483646 w 114"/>
              <a:gd name="T19" fmla="*/ 2147483646 h 54"/>
              <a:gd name="T20" fmla="*/ 2147483646 w 114"/>
              <a:gd name="T21" fmla="*/ 2147483646 h 54"/>
              <a:gd name="T22" fmla="*/ 0 w 114"/>
              <a:gd name="T23" fmla="*/ 2147483646 h 54"/>
              <a:gd name="T24" fmla="*/ 2147483646 w 114"/>
              <a:gd name="T25" fmla="*/ 0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4" h="54">
                <a:moveTo>
                  <a:pt x="14" y="0"/>
                </a:moveTo>
                <a:lnTo>
                  <a:pt x="26" y="14"/>
                </a:lnTo>
                <a:lnTo>
                  <a:pt x="54" y="4"/>
                </a:lnTo>
                <a:lnTo>
                  <a:pt x="88" y="0"/>
                </a:lnTo>
                <a:lnTo>
                  <a:pt x="114" y="18"/>
                </a:lnTo>
                <a:lnTo>
                  <a:pt x="96" y="38"/>
                </a:lnTo>
                <a:lnTo>
                  <a:pt x="68" y="54"/>
                </a:lnTo>
                <a:lnTo>
                  <a:pt x="30" y="42"/>
                </a:lnTo>
                <a:lnTo>
                  <a:pt x="10" y="44"/>
                </a:lnTo>
                <a:lnTo>
                  <a:pt x="26" y="36"/>
                </a:lnTo>
                <a:lnTo>
                  <a:pt x="16" y="22"/>
                </a:lnTo>
                <a:lnTo>
                  <a:pt x="0" y="16"/>
                </a:lnTo>
                <a:lnTo>
                  <a:pt x="14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4254" name="Freeform 451"/>
          <p:cNvSpPr>
            <a:spLocks/>
          </p:cNvSpPr>
          <p:nvPr/>
        </p:nvSpPr>
        <p:spPr bwMode="auto">
          <a:xfrm>
            <a:off x="7815263" y="4605338"/>
            <a:ext cx="215900" cy="185737"/>
          </a:xfrm>
          <a:custGeom>
            <a:avLst/>
            <a:gdLst>
              <a:gd name="T0" fmla="*/ 2147483646 w 575"/>
              <a:gd name="T1" fmla="*/ 2147483646 h 488"/>
              <a:gd name="T2" fmla="*/ 2147483646 w 575"/>
              <a:gd name="T3" fmla="*/ 2147483646 h 488"/>
              <a:gd name="T4" fmla="*/ 2147483646 w 575"/>
              <a:gd name="T5" fmla="*/ 2147483646 h 488"/>
              <a:gd name="T6" fmla="*/ 2147483646 w 575"/>
              <a:gd name="T7" fmla="*/ 2147483646 h 488"/>
              <a:gd name="T8" fmla="*/ 2147483646 w 575"/>
              <a:gd name="T9" fmla="*/ 0 h 488"/>
              <a:gd name="T10" fmla="*/ 2147483646 w 575"/>
              <a:gd name="T11" fmla="*/ 2147483646 h 488"/>
              <a:gd name="T12" fmla="*/ 0 w 575"/>
              <a:gd name="T13" fmla="*/ 2147483646 h 488"/>
              <a:gd name="T14" fmla="*/ 2147483646 w 575"/>
              <a:gd name="T15" fmla="*/ 2147483646 h 488"/>
              <a:gd name="T16" fmla="*/ 2147483646 w 575"/>
              <a:gd name="T17" fmla="*/ 2147483646 h 488"/>
              <a:gd name="T18" fmla="*/ 2147483646 w 575"/>
              <a:gd name="T19" fmla="*/ 2147483646 h 488"/>
              <a:gd name="T20" fmla="*/ 2147483646 w 575"/>
              <a:gd name="T21" fmla="*/ 2147483646 h 488"/>
              <a:gd name="T22" fmla="*/ 2147483646 w 575"/>
              <a:gd name="T23" fmla="*/ 2147483646 h 488"/>
              <a:gd name="T24" fmla="*/ 2147483646 w 575"/>
              <a:gd name="T25" fmla="*/ 2147483646 h 488"/>
              <a:gd name="T26" fmla="*/ 2147483646 w 575"/>
              <a:gd name="T27" fmla="*/ 2147483646 h 488"/>
              <a:gd name="T28" fmla="*/ 2147483646 w 575"/>
              <a:gd name="T29" fmla="*/ 2147483646 h 488"/>
              <a:gd name="T30" fmla="*/ 2147483646 w 575"/>
              <a:gd name="T31" fmla="*/ 2147483646 h 488"/>
              <a:gd name="T32" fmla="*/ 2147483646 w 575"/>
              <a:gd name="T33" fmla="*/ 2147483646 h 488"/>
              <a:gd name="T34" fmla="*/ 2147483646 w 575"/>
              <a:gd name="T35" fmla="*/ 2147483646 h 488"/>
              <a:gd name="T36" fmla="*/ 2147483646 w 575"/>
              <a:gd name="T37" fmla="*/ 2147483646 h 488"/>
              <a:gd name="T38" fmla="*/ 2147483646 w 575"/>
              <a:gd name="T39" fmla="*/ 2147483646 h 488"/>
              <a:gd name="T40" fmla="*/ 2147483646 w 575"/>
              <a:gd name="T41" fmla="*/ 2147483646 h 4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5" h="488">
                <a:moveTo>
                  <a:pt x="410" y="71"/>
                </a:moveTo>
                <a:lnTo>
                  <a:pt x="321" y="142"/>
                </a:lnTo>
                <a:lnTo>
                  <a:pt x="233" y="142"/>
                </a:lnTo>
                <a:lnTo>
                  <a:pt x="178" y="71"/>
                </a:lnTo>
                <a:lnTo>
                  <a:pt x="107" y="0"/>
                </a:lnTo>
                <a:lnTo>
                  <a:pt x="36" y="19"/>
                </a:lnTo>
                <a:lnTo>
                  <a:pt x="0" y="90"/>
                </a:lnTo>
                <a:lnTo>
                  <a:pt x="72" y="124"/>
                </a:lnTo>
                <a:lnTo>
                  <a:pt x="89" y="159"/>
                </a:lnTo>
                <a:lnTo>
                  <a:pt x="107" y="213"/>
                </a:lnTo>
                <a:lnTo>
                  <a:pt x="160" y="213"/>
                </a:lnTo>
                <a:lnTo>
                  <a:pt x="197" y="230"/>
                </a:lnTo>
                <a:lnTo>
                  <a:pt x="321" y="283"/>
                </a:lnTo>
                <a:lnTo>
                  <a:pt x="446" y="353"/>
                </a:lnTo>
                <a:lnTo>
                  <a:pt x="465" y="389"/>
                </a:lnTo>
                <a:lnTo>
                  <a:pt x="393" y="424"/>
                </a:lnTo>
                <a:lnTo>
                  <a:pt x="465" y="442"/>
                </a:lnTo>
                <a:lnTo>
                  <a:pt x="518" y="459"/>
                </a:lnTo>
                <a:lnTo>
                  <a:pt x="575" y="488"/>
                </a:lnTo>
                <a:lnTo>
                  <a:pt x="575" y="122"/>
                </a:lnTo>
                <a:lnTo>
                  <a:pt x="410" y="71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55" name="Freeform 452"/>
          <p:cNvSpPr>
            <a:spLocks/>
          </p:cNvSpPr>
          <p:nvPr/>
        </p:nvSpPr>
        <p:spPr bwMode="auto">
          <a:xfrm>
            <a:off x="8031163" y="4649788"/>
            <a:ext cx="174625" cy="169862"/>
          </a:xfrm>
          <a:custGeom>
            <a:avLst/>
            <a:gdLst>
              <a:gd name="T0" fmla="*/ 2147483646 w 460"/>
              <a:gd name="T1" fmla="*/ 2147483646 h 443"/>
              <a:gd name="T2" fmla="*/ 2147483646 w 460"/>
              <a:gd name="T3" fmla="*/ 2147483646 h 443"/>
              <a:gd name="T4" fmla="*/ 2147483646 w 460"/>
              <a:gd name="T5" fmla="*/ 2147483646 h 443"/>
              <a:gd name="T6" fmla="*/ 2147483646 w 460"/>
              <a:gd name="T7" fmla="*/ 2147483646 h 443"/>
              <a:gd name="T8" fmla="*/ 2147483646 w 460"/>
              <a:gd name="T9" fmla="*/ 2147483646 h 443"/>
              <a:gd name="T10" fmla="*/ 2147483646 w 460"/>
              <a:gd name="T11" fmla="*/ 2147483646 h 443"/>
              <a:gd name="T12" fmla="*/ 0 w 460"/>
              <a:gd name="T13" fmla="*/ 0 h 443"/>
              <a:gd name="T14" fmla="*/ 0 w 460"/>
              <a:gd name="T15" fmla="*/ 2147483646 h 443"/>
              <a:gd name="T16" fmla="*/ 2147483646 w 460"/>
              <a:gd name="T17" fmla="*/ 2147483646 h 443"/>
              <a:gd name="T18" fmla="*/ 2147483646 w 460"/>
              <a:gd name="T19" fmla="*/ 2147483646 h 443"/>
              <a:gd name="T20" fmla="*/ 2147483646 w 460"/>
              <a:gd name="T21" fmla="*/ 2147483646 h 443"/>
              <a:gd name="T22" fmla="*/ 2147483646 w 460"/>
              <a:gd name="T23" fmla="*/ 2147483646 h 443"/>
              <a:gd name="T24" fmla="*/ 2147483646 w 460"/>
              <a:gd name="T25" fmla="*/ 2147483646 h 443"/>
              <a:gd name="T26" fmla="*/ 2147483646 w 460"/>
              <a:gd name="T27" fmla="*/ 2147483646 h 443"/>
              <a:gd name="T28" fmla="*/ 2147483646 w 460"/>
              <a:gd name="T29" fmla="*/ 2147483646 h 443"/>
              <a:gd name="T30" fmla="*/ 2147483646 w 460"/>
              <a:gd name="T31" fmla="*/ 2147483646 h 443"/>
              <a:gd name="T32" fmla="*/ 2147483646 w 460"/>
              <a:gd name="T33" fmla="*/ 2147483646 h 4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60" h="443">
                <a:moveTo>
                  <a:pt x="353" y="302"/>
                </a:moveTo>
                <a:lnTo>
                  <a:pt x="336" y="249"/>
                </a:lnTo>
                <a:lnTo>
                  <a:pt x="372" y="214"/>
                </a:lnTo>
                <a:lnTo>
                  <a:pt x="283" y="161"/>
                </a:lnTo>
                <a:lnTo>
                  <a:pt x="247" y="108"/>
                </a:lnTo>
                <a:lnTo>
                  <a:pt x="122" y="37"/>
                </a:lnTo>
                <a:lnTo>
                  <a:pt x="0" y="0"/>
                </a:lnTo>
                <a:lnTo>
                  <a:pt x="0" y="366"/>
                </a:lnTo>
                <a:lnTo>
                  <a:pt x="14" y="373"/>
                </a:lnTo>
                <a:lnTo>
                  <a:pt x="67" y="373"/>
                </a:lnTo>
                <a:lnTo>
                  <a:pt x="122" y="320"/>
                </a:lnTo>
                <a:lnTo>
                  <a:pt x="211" y="284"/>
                </a:lnTo>
                <a:lnTo>
                  <a:pt x="264" y="320"/>
                </a:lnTo>
                <a:lnTo>
                  <a:pt x="389" y="408"/>
                </a:lnTo>
                <a:lnTo>
                  <a:pt x="460" y="443"/>
                </a:lnTo>
                <a:lnTo>
                  <a:pt x="460" y="337"/>
                </a:lnTo>
                <a:lnTo>
                  <a:pt x="353" y="302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256" name="Group 453"/>
          <p:cNvGrpSpPr>
            <a:grpSpLocks/>
          </p:cNvGrpSpPr>
          <p:nvPr/>
        </p:nvGrpSpPr>
        <p:grpSpPr bwMode="auto">
          <a:xfrm>
            <a:off x="4292600" y="2860675"/>
            <a:ext cx="250825" cy="368300"/>
            <a:chOff x="2201" y="1250"/>
            <a:chExt cx="133" cy="193"/>
          </a:xfrm>
        </p:grpSpPr>
        <p:sp>
          <p:nvSpPr>
            <p:cNvPr id="4297" name="Freeform 454"/>
            <p:cNvSpPr>
              <a:spLocks/>
            </p:cNvSpPr>
            <p:nvPr/>
          </p:nvSpPr>
          <p:spPr bwMode="auto">
            <a:xfrm>
              <a:off x="2234" y="1250"/>
              <a:ext cx="100" cy="193"/>
            </a:xfrm>
            <a:custGeom>
              <a:avLst/>
              <a:gdLst>
                <a:gd name="T0" fmla="*/ 2265696 w 24"/>
                <a:gd name="T1" fmla="*/ 11636360 h 47"/>
                <a:gd name="T2" fmla="*/ 1548613 w 24"/>
                <a:gd name="T3" fmla="*/ 10984915 h 47"/>
                <a:gd name="T4" fmla="*/ 3815242 w 24"/>
                <a:gd name="T5" fmla="*/ 9628014 h 47"/>
                <a:gd name="T6" fmla="*/ 3443575 w 24"/>
                <a:gd name="T7" fmla="*/ 8328599 h 47"/>
                <a:gd name="T8" fmla="*/ 3008975 w 24"/>
                <a:gd name="T9" fmla="*/ 7283639 h 47"/>
                <a:gd name="T10" fmla="*/ 1177883 w 24"/>
                <a:gd name="T11" fmla="*/ 7283639 h 47"/>
                <a:gd name="T12" fmla="*/ 1548613 w 24"/>
                <a:gd name="T13" fmla="*/ 5335900 h 47"/>
                <a:gd name="T14" fmla="*/ 371667 w 24"/>
                <a:gd name="T15" fmla="*/ 5983953 h 47"/>
                <a:gd name="T16" fmla="*/ 0 w 24"/>
                <a:gd name="T17" fmla="*/ 4290936 h 47"/>
                <a:gd name="T18" fmla="*/ 0 w 24"/>
                <a:gd name="T19" fmla="*/ 2675083 h 47"/>
                <a:gd name="T20" fmla="*/ 371667 w 24"/>
                <a:gd name="T21" fmla="*/ 1299416 h 47"/>
                <a:gd name="T22" fmla="*/ 1920279 w 24"/>
                <a:gd name="T23" fmla="*/ 0 h 47"/>
                <a:gd name="T24" fmla="*/ 3008975 w 24"/>
                <a:gd name="T25" fmla="*/ 316438 h 47"/>
                <a:gd name="T26" fmla="*/ 2637292 w 24"/>
                <a:gd name="T27" fmla="*/ 2028208 h 47"/>
                <a:gd name="T28" fmla="*/ 4907846 w 24"/>
                <a:gd name="T29" fmla="*/ 2028208 h 47"/>
                <a:gd name="T30" fmla="*/ 4185992 w 24"/>
                <a:gd name="T31" fmla="*/ 3644078 h 47"/>
                <a:gd name="T32" fmla="*/ 3443575 w 24"/>
                <a:gd name="T33" fmla="*/ 5019458 h 47"/>
                <a:gd name="T34" fmla="*/ 4907846 w 24"/>
                <a:gd name="T35" fmla="*/ 5652403 h 47"/>
                <a:gd name="T36" fmla="*/ 6452554 w 24"/>
                <a:gd name="T37" fmla="*/ 8012161 h 47"/>
                <a:gd name="T38" fmla="*/ 7174704 w 24"/>
                <a:gd name="T39" fmla="*/ 9628014 h 47"/>
                <a:gd name="T40" fmla="*/ 7174704 w 24"/>
                <a:gd name="T41" fmla="*/ 10591397 h 47"/>
                <a:gd name="T42" fmla="*/ 8723388 w 24"/>
                <a:gd name="T43" fmla="*/ 10591397 h 47"/>
                <a:gd name="T44" fmla="*/ 8351425 w 24"/>
                <a:gd name="T45" fmla="*/ 12936043 h 47"/>
                <a:gd name="T46" fmla="*/ 9094983 w 24"/>
                <a:gd name="T47" fmla="*/ 13252214 h 47"/>
                <a:gd name="T48" fmla="*/ 6452554 w 24"/>
                <a:gd name="T49" fmla="*/ 14312535 h 47"/>
                <a:gd name="T50" fmla="*/ 4185992 w 24"/>
                <a:gd name="T51" fmla="*/ 14628977 h 47"/>
                <a:gd name="T52" fmla="*/ 3008975 w 24"/>
                <a:gd name="T53" fmla="*/ 14963980 h 47"/>
                <a:gd name="T54" fmla="*/ 1548613 w 24"/>
                <a:gd name="T55" fmla="*/ 14963980 h 47"/>
                <a:gd name="T56" fmla="*/ 371667 w 24"/>
                <a:gd name="T57" fmla="*/ 15280422 h 47"/>
                <a:gd name="T58" fmla="*/ 1920279 w 24"/>
                <a:gd name="T59" fmla="*/ 13899088 h 47"/>
                <a:gd name="T60" fmla="*/ 2265696 w 24"/>
                <a:gd name="T61" fmla="*/ 12619535 h 47"/>
                <a:gd name="T62" fmla="*/ 1177883 w 24"/>
                <a:gd name="T63" fmla="*/ 12284331 h 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" h="47">
                  <a:moveTo>
                    <a:pt x="3" y="37"/>
                  </a:moveTo>
                  <a:cubicBezTo>
                    <a:pt x="6" y="35"/>
                    <a:pt x="6" y="35"/>
                    <a:pt x="6" y="35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5"/>
                    <a:pt x="0" y="13"/>
                    <a:pt x="0" y="1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0" y="43"/>
                    <a:pt x="9" y="43"/>
                  </a:cubicBezTo>
                  <a:cubicBezTo>
                    <a:pt x="9" y="43"/>
                    <a:pt x="8" y="45"/>
                    <a:pt x="8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4" y="38"/>
                    <a:pt x="4" y="38"/>
                  </a:cubicBezTo>
                  <a:lnTo>
                    <a:pt x="3" y="37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98" name="Freeform 455"/>
            <p:cNvSpPr>
              <a:spLocks/>
            </p:cNvSpPr>
            <p:nvPr/>
          </p:nvSpPr>
          <p:spPr bwMode="auto">
            <a:xfrm>
              <a:off x="2201" y="1331"/>
              <a:ext cx="34" cy="22"/>
            </a:xfrm>
            <a:custGeom>
              <a:avLst/>
              <a:gdLst>
                <a:gd name="T0" fmla="*/ 24 w 34"/>
                <a:gd name="T1" fmla="*/ 22 h 22"/>
                <a:gd name="T2" fmla="*/ 0 w 34"/>
                <a:gd name="T3" fmla="*/ 18 h 22"/>
                <a:gd name="T4" fmla="*/ 13 w 34"/>
                <a:gd name="T5" fmla="*/ 0 h 22"/>
                <a:gd name="T6" fmla="*/ 27 w 34"/>
                <a:gd name="T7" fmla="*/ 3 h 22"/>
                <a:gd name="T8" fmla="*/ 34 w 34"/>
                <a:gd name="T9" fmla="*/ 15 h 22"/>
                <a:gd name="T10" fmla="*/ 24 w 34"/>
                <a:gd name="T11" fmla="*/ 22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2">
                  <a:moveTo>
                    <a:pt x="24" y="22"/>
                  </a:moveTo>
                  <a:lnTo>
                    <a:pt x="0" y="18"/>
                  </a:lnTo>
                  <a:lnTo>
                    <a:pt x="13" y="0"/>
                  </a:lnTo>
                  <a:lnTo>
                    <a:pt x="27" y="3"/>
                  </a:lnTo>
                  <a:lnTo>
                    <a:pt x="34" y="15"/>
                  </a:lnTo>
                  <a:lnTo>
                    <a:pt x="24" y="22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57" name="Freeform 458"/>
          <p:cNvSpPr>
            <a:spLocks/>
          </p:cNvSpPr>
          <p:nvPr/>
        </p:nvSpPr>
        <p:spPr bwMode="auto">
          <a:xfrm>
            <a:off x="5275263" y="3709988"/>
            <a:ext cx="73025" cy="44450"/>
          </a:xfrm>
          <a:custGeom>
            <a:avLst/>
            <a:gdLst>
              <a:gd name="T0" fmla="*/ 0 w 46"/>
              <a:gd name="T1" fmla="*/ 2147483646 h 28"/>
              <a:gd name="T2" fmla="*/ 2147483646 w 46"/>
              <a:gd name="T3" fmla="*/ 2147483646 h 28"/>
              <a:gd name="T4" fmla="*/ 2147483646 w 46"/>
              <a:gd name="T5" fmla="*/ 2147483646 h 28"/>
              <a:gd name="T6" fmla="*/ 2147483646 w 46"/>
              <a:gd name="T7" fmla="*/ 2147483646 h 28"/>
              <a:gd name="T8" fmla="*/ 2147483646 w 46"/>
              <a:gd name="T9" fmla="*/ 2147483646 h 28"/>
              <a:gd name="T10" fmla="*/ 2147483646 w 46"/>
              <a:gd name="T11" fmla="*/ 0 h 28"/>
              <a:gd name="T12" fmla="*/ 2147483646 w 46"/>
              <a:gd name="T13" fmla="*/ 2147483646 h 28"/>
              <a:gd name="T14" fmla="*/ 2147483646 w 46"/>
              <a:gd name="T15" fmla="*/ 2147483646 h 28"/>
              <a:gd name="T16" fmla="*/ 2147483646 w 46"/>
              <a:gd name="T17" fmla="*/ 2147483646 h 28"/>
              <a:gd name="T18" fmla="*/ 2147483646 w 46"/>
              <a:gd name="T19" fmla="*/ 2147483646 h 28"/>
              <a:gd name="T20" fmla="*/ 2147483646 w 46"/>
              <a:gd name="T21" fmla="*/ 2147483646 h 28"/>
              <a:gd name="T22" fmla="*/ 2147483646 w 46"/>
              <a:gd name="T23" fmla="*/ 2147483646 h 28"/>
              <a:gd name="T24" fmla="*/ 2147483646 w 46"/>
              <a:gd name="T25" fmla="*/ 2147483646 h 28"/>
              <a:gd name="T26" fmla="*/ 2147483646 w 46"/>
              <a:gd name="T27" fmla="*/ 2147483646 h 28"/>
              <a:gd name="T28" fmla="*/ 0 w 46"/>
              <a:gd name="T29" fmla="*/ 2147483646 h 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6" h="28">
                <a:moveTo>
                  <a:pt x="0" y="15"/>
                </a:moveTo>
                <a:lnTo>
                  <a:pt x="3" y="17"/>
                </a:lnTo>
                <a:lnTo>
                  <a:pt x="12" y="14"/>
                </a:lnTo>
                <a:lnTo>
                  <a:pt x="13" y="8"/>
                </a:lnTo>
                <a:lnTo>
                  <a:pt x="27" y="9"/>
                </a:lnTo>
                <a:lnTo>
                  <a:pt x="46" y="0"/>
                </a:lnTo>
                <a:lnTo>
                  <a:pt x="46" y="1"/>
                </a:lnTo>
                <a:lnTo>
                  <a:pt x="33" y="11"/>
                </a:lnTo>
                <a:lnTo>
                  <a:pt x="36" y="18"/>
                </a:lnTo>
                <a:lnTo>
                  <a:pt x="27" y="21"/>
                </a:lnTo>
                <a:lnTo>
                  <a:pt x="15" y="28"/>
                </a:lnTo>
                <a:lnTo>
                  <a:pt x="13" y="28"/>
                </a:lnTo>
                <a:lnTo>
                  <a:pt x="8" y="26"/>
                </a:lnTo>
                <a:lnTo>
                  <a:pt x="2" y="23"/>
                </a:lnTo>
                <a:lnTo>
                  <a:pt x="0" y="15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58" name="Freeform 507"/>
          <p:cNvSpPr>
            <a:spLocks/>
          </p:cNvSpPr>
          <p:nvPr/>
        </p:nvSpPr>
        <p:spPr bwMode="auto">
          <a:xfrm>
            <a:off x="6342063" y="3095625"/>
            <a:ext cx="1508125" cy="1047750"/>
          </a:xfrm>
          <a:custGeom>
            <a:avLst/>
            <a:gdLst>
              <a:gd name="T0" fmla="*/ 2147483646 w 950"/>
              <a:gd name="T1" fmla="*/ 2147483646 h 660"/>
              <a:gd name="T2" fmla="*/ 2147483646 w 950"/>
              <a:gd name="T3" fmla="*/ 2147483646 h 660"/>
              <a:gd name="T4" fmla="*/ 2147483646 w 950"/>
              <a:gd name="T5" fmla="*/ 2147483646 h 660"/>
              <a:gd name="T6" fmla="*/ 2147483646 w 950"/>
              <a:gd name="T7" fmla="*/ 2147483646 h 660"/>
              <a:gd name="T8" fmla="*/ 2147483646 w 950"/>
              <a:gd name="T9" fmla="*/ 2147483646 h 660"/>
              <a:gd name="T10" fmla="*/ 2147483646 w 950"/>
              <a:gd name="T11" fmla="*/ 2147483646 h 660"/>
              <a:gd name="T12" fmla="*/ 2147483646 w 950"/>
              <a:gd name="T13" fmla="*/ 2147483646 h 660"/>
              <a:gd name="T14" fmla="*/ 2147483646 w 950"/>
              <a:gd name="T15" fmla="*/ 2147483646 h 660"/>
              <a:gd name="T16" fmla="*/ 2147483646 w 950"/>
              <a:gd name="T17" fmla="*/ 2147483646 h 660"/>
              <a:gd name="T18" fmla="*/ 2147483646 w 950"/>
              <a:gd name="T19" fmla="*/ 2147483646 h 660"/>
              <a:gd name="T20" fmla="*/ 2147483646 w 950"/>
              <a:gd name="T21" fmla="*/ 2147483646 h 660"/>
              <a:gd name="T22" fmla="*/ 2147483646 w 950"/>
              <a:gd name="T23" fmla="*/ 2147483646 h 660"/>
              <a:gd name="T24" fmla="*/ 2147483646 w 950"/>
              <a:gd name="T25" fmla="*/ 2147483646 h 660"/>
              <a:gd name="T26" fmla="*/ 2147483646 w 950"/>
              <a:gd name="T27" fmla="*/ 2147483646 h 660"/>
              <a:gd name="T28" fmla="*/ 2147483646 w 950"/>
              <a:gd name="T29" fmla="*/ 2147483646 h 660"/>
              <a:gd name="T30" fmla="*/ 2147483646 w 950"/>
              <a:gd name="T31" fmla="*/ 2147483646 h 660"/>
              <a:gd name="T32" fmla="*/ 2147483646 w 950"/>
              <a:gd name="T33" fmla="*/ 2147483646 h 660"/>
              <a:gd name="T34" fmla="*/ 2147483646 w 950"/>
              <a:gd name="T35" fmla="*/ 2147483646 h 660"/>
              <a:gd name="T36" fmla="*/ 2147483646 w 950"/>
              <a:gd name="T37" fmla="*/ 2147483646 h 660"/>
              <a:gd name="T38" fmla="*/ 2147483646 w 950"/>
              <a:gd name="T39" fmla="*/ 2147483646 h 660"/>
              <a:gd name="T40" fmla="*/ 2147483646 w 950"/>
              <a:gd name="T41" fmla="*/ 2147483646 h 660"/>
              <a:gd name="T42" fmla="*/ 2147483646 w 950"/>
              <a:gd name="T43" fmla="*/ 2147483646 h 660"/>
              <a:gd name="T44" fmla="*/ 2147483646 w 950"/>
              <a:gd name="T45" fmla="*/ 2147483646 h 660"/>
              <a:gd name="T46" fmla="*/ 2147483646 w 950"/>
              <a:gd name="T47" fmla="*/ 2147483646 h 660"/>
              <a:gd name="T48" fmla="*/ 2147483646 w 950"/>
              <a:gd name="T49" fmla="*/ 2147483646 h 660"/>
              <a:gd name="T50" fmla="*/ 2147483646 w 950"/>
              <a:gd name="T51" fmla="*/ 2147483646 h 660"/>
              <a:gd name="T52" fmla="*/ 2147483646 w 950"/>
              <a:gd name="T53" fmla="*/ 2147483646 h 660"/>
              <a:gd name="T54" fmla="*/ 2147483646 w 950"/>
              <a:gd name="T55" fmla="*/ 2147483646 h 660"/>
              <a:gd name="T56" fmla="*/ 2147483646 w 950"/>
              <a:gd name="T57" fmla="*/ 2147483646 h 660"/>
              <a:gd name="T58" fmla="*/ 2147483646 w 950"/>
              <a:gd name="T59" fmla="*/ 2147483646 h 660"/>
              <a:gd name="T60" fmla="*/ 2147483646 w 950"/>
              <a:gd name="T61" fmla="*/ 2147483646 h 660"/>
              <a:gd name="T62" fmla="*/ 2147483646 w 950"/>
              <a:gd name="T63" fmla="*/ 2147483646 h 660"/>
              <a:gd name="T64" fmla="*/ 2147483646 w 950"/>
              <a:gd name="T65" fmla="*/ 2147483646 h 660"/>
              <a:gd name="T66" fmla="*/ 2147483646 w 950"/>
              <a:gd name="T67" fmla="*/ 2147483646 h 660"/>
              <a:gd name="T68" fmla="*/ 2147483646 w 950"/>
              <a:gd name="T69" fmla="*/ 2147483646 h 660"/>
              <a:gd name="T70" fmla="*/ 2147483646 w 950"/>
              <a:gd name="T71" fmla="*/ 2147483646 h 660"/>
              <a:gd name="T72" fmla="*/ 2147483646 w 950"/>
              <a:gd name="T73" fmla="*/ 2147483646 h 660"/>
              <a:gd name="T74" fmla="*/ 2147483646 w 950"/>
              <a:gd name="T75" fmla="*/ 2147483646 h 660"/>
              <a:gd name="T76" fmla="*/ 2147483646 w 950"/>
              <a:gd name="T77" fmla="*/ 2147483646 h 660"/>
              <a:gd name="T78" fmla="*/ 2147483646 w 950"/>
              <a:gd name="T79" fmla="*/ 2147483646 h 660"/>
              <a:gd name="T80" fmla="*/ 2147483646 w 950"/>
              <a:gd name="T81" fmla="*/ 2147483646 h 660"/>
              <a:gd name="T82" fmla="*/ 2147483646 w 950"/>
              <a:gd name="T83" fmla="*/ 2147483646 h 660"/>
              <a:gd name="T84" fmla="*/ 2147483646 w 950"/>
              <a:gd name="T85" fmla="*/ 2147483646 h 660"/>
              <a:gd name="T86" fmla="*/ 2147483646 w 950"/>
              <a:gd name="T87" fmla="*/ 2147483646 h 660"/>
              <a:gd name="T88" fmla="*/ 2147483646 w 950"/>
              <a:gd name="T89" fmla="*/ 2147483646 h 660"/>
              <a:gd name="T90" fmla="*/ 2147483646 w 950"/>
              <a:gd name="T91" fmla="*/ 2147483646 h 660"/>
              <a:gd name="T92" fmla="*/ 2147483646 w 950"/>
              <a:gd name="T93" fmla="*/ 2147483646 h 660"/>
              <a:gd name="T94" fmla="*/ 2147483646 w 950"/>
              <a:gd name="T95" fmla="*/ 2147483646 h 660"/>
              <a:gd name="T96" fmla="*/ 2147483646 w 950"/>
              <a:gd name="T97" fmla="*/ 2147483646 h 660"/>
              <a:gd name="T98" fmla="*/ 2147483646 w 950"/>
              <a:gd name="T99" fmla="*/ 2147483646 h 660"/>
              <a:gd name="T100" fmla="*/ 2147483646 w 950"/>
              <a:gd name="T101" fmla="*/ 2147483646 h 660"/>
              <a:gd name="T102" fmla="*/ 2147483646 w 950"/>
              <a:gd name="T103" fmla="*/ 2147483646 h 660"/>
              <a:gd name="T104" fmla="*/ 2147483646 w 950"/>
              <a:gd name="T105" fmla="*/ 2147483646 h 660"/>
              <a:gd name="T106" fmla="*/ 2147483646 w 950"/>
              <a:gd name="T107" fmla="*/ 2147483646 h 660"/>
              <a:gd name="T108" fmla="*/ 2147483646 w 950"/>
              <a:gd name="T109" fmla="*/ 2147483646 h 660"/>
              <a:gd name="T110" fmla="*/ 2147483646 w 950"/>
              <a:gd name="T111" fmla="*/ 2147483646 h 660"/>
              <a:gd name="T112" fmla="*/ 2147483646 w 950"/>
              <a:gd name="T113" fmla="*/ 2147483646 h 660"/>
              <a:gd name="T114" fmla="*/ 2147483646 w 950"/>
              <a:gd name="T115" fmla="*/ 2147483646 h 660"/>
              <a:gd name="T116" fmla="*/ 2147483646 w 950"/>
              <a:gd name="T117" fmla="*/ 2147483646 h 660"/>
              <a:gd name="T118" fmla="*/ 2147483646 w 950"/>
              <a:gd name="T119" fmla="*/ 2147483646 h 660"/>
              <a:gd name="T120" fmla="*/ 2147483646 w 950"/>
              <a:gd name="T121" fmla="*/ 2147483646 h 66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50" h="660">
                <a:moveTo>
                  <a:pt x="890" y="118"/>
                </a:moveTo>
                <a:lnTo>
                  <a:pt x="890" y="118"/>
                </a:lnTo>
                <a:lnTo>
                  <a:pt x="880" y="98"/>
                </a:lnTo>
                <a:lnTo>
                  <a:pt x="840" y="88"/>
                </a:lnTo>
                <a:lnTo>
                  <a:pt x="792" y="0"/>
                </a:lnTo>
                <a:lnTo>
                  <a:pt x="746" y="0"/>
                </a:lnTo>
                <a:lnTo>
                  <a:pt x="732" y="24"/>
                </a:lnTo>
                <a:lnTo>
                  <a:pt x="702" y="78"/>
                </a:lnTo>
                <a:lnTo>
                  <a:pt x="672" y="78"/>
                </a:lnTo>
                <a:lnTo>
                  <a:pt x="668" y="88"/>
                </a:lnTo>
                <a:lnTo>
                  <a:pt x="668" y="90"/>
                </a:lnTo>
                <a:lnTo>
                  <a:pt x="670" y="90"/>
                </a:lnTo>
                <a:lnTo>
                  <a:pt x="672" y="90"/>
                </a:lnTo>
                <a:lnTo>
                  <a:pt x="672" y="92"/>
                </a:lnTo>
                <a:lnTo>
                  <a:pt x="674" y="92"/>
                </a:lnTo>
                <a:lnTo>
                  <a:pt x="676" y="92"/>
                </a:lnTo>
                <a:lnTo>
                  <a:pt x="676" y="94"/>
                </a:lnTo>
                <a:lnTo>
                  <a:pt x="678" y="94"/>
                </a:lnTo>
                <a:lnTo>
                  <a:pt x="676" y="94"/>
                </a:lnTo>
                <a:lnTo>
                  <a:pt x="676" y="92"/>
                </a:lnTo>
                <a:lnTo>
                  <a:pt x="674" y="92"/>
                </a:lnTo>
                <a:lnTo>
                  <a:pt x="672" y="92"/>
                </a:lnTo>
                <a:lnTo>
                  <a:pt x="672" y="90"/>
                </a:lnTo>
                <a:lnTo>
                  <a:pt x="670" y="90"/>
                </a:lnTo>
                <a:lnTo>
                  <a:pt x="668" y="90"/>
                </a:lnTo>
                <a:lnTo>
                  <a:pt x="668" y="88"/>
                </a:lnTo>
                <a:lnTo>
                  <a:pt x="658" y="108"/>
                </a:lnTo>
                <a:lnTo>
                  <a:pt x="658" y="132"/>
                </a:lnTo>
                <a:lnTo>
                  <a:pt x="702" y="138"/>
                </a:lnTo>
                <a:lnTo>
                  <a:pt x="712" y="158"/>
                </a:lnTo>
                <a:lnTo>
                  <a:pt x="668" y="172"/>
                </a:lnTo>
                <a:lnTo>
                  <a:pt x="632" y="188"/>
                </a:lnTo>
                <a:lnTo>
                  <a:pt x="598" y="202"/>
                </a:lnTo>
                <a:lnTo>
                  <a:pt x="588" y="236"/>
                </a:lnTo>
                <a:lnTo>
                  <a:pt x="534" y="242"/>
                </a:lnTo>
                <a:lnTo>
                  <a:pt x="480" y="276"/>
                </a:lnTo>
                <a:lnTo>
                  <a:pt x="430" y="252"/>
                </a:lnTo>
                <a:lnTo>
                  <a:pt x="370" y="246"/>
                </a:lnTo>
                <a:lnTo>
                  <a:pt x="326" y="202"/>
                </a:lnTo>
                <a:lnTo>
                  <a:pt x="262" y="182"/>
                </a:lnTo>
                <a:lnTo>
                  <a:pt x="256" y="132"/>
                </a:lnTo>
                <a:lnTo>
                  <a:pt x="226" y="118"/>
                </a:lnTo>
                <a:lnTo>
                  <a:pt x="222" y="114"/>
                </a:lnTo>
                <a:lnTo>
                  <a:pt x="220" y="116"/>
                </a:lnTo>
                <a:lnTo>
                  <a:pt x="218" y="120"/>
                </a:lnTo>
                <a:lnTo>
                  <a:pt x="218" y="122"/>
                </a:lnTo>
                <a:lnTo>
                  <a:pt x="218" y="124"/>
                </a:lnTo>
                <a:lnTo>
                  <a:pt x="218" y="122"/>
                </a:lnTo>
                <a:lnTo>
                  <a:pt x="218" y="120"/>
                </a:lnTo>
                <a:lnTo>
                  <a:pt x="222" y="114"/>
                </a:lnTo>
                <a:lnTo>
                  <a:pt x="218" y="108"/>
                </a:lnTo>
                <a:lnTo>
                  <a:pt x="208" y="114"/>
                </a:lnTo>
                <a:lnTo>
                  <a:pt x="208" y="124"/>
                </a:lnTo>
                <a:lnTo>
                  <a:pt x="208" y="114"/>
                </a:lnTo>
                <a:lnTo>
                  <a:pt x="192" y="118"/>
                </a:lnTo>
                <a:lnTo>
                  <a:pt x="182" y="148"/>
                </a:lnTo>
                <a:lnTo>
                  <a:pt x="142" y="142"/>
                </a:lnTo>
                <a:lnTo>
                  <a:pt x="132" y="192"/>
                </a:lnTo>
                <a:lnTo>
                  <a:pt x="98" y="198"/>
                </a:lnTo>
                <a:lnTo>
                  <a:pt x="88" y="256"/>
                </a:lnTo>
                <a:lnTo>
                  <a:pt x="68" y="276"/>
                </a:lnTo>
                <a:lnTo>
                  <a:pt x="44" y="296"/>
                </a:lnTo>
                <a:lnTo>
                  <a:pt x="4" y="306"/>
                </a:lnTo>
                <a:lnTo>
                  <a:pt x="0" y="326"/>
                </a:lnTo>
                <a:lnTo>
                  <a:pt x="10" y="334"/>
                </a:lnTo>
                <a:lnTo>
                  <a:pt x="14" y="350"/>
                </a:lnTo>
                <a:lnTo>
                  <a:pt x="4" y="354"/>
                </a:lnTo>
                <a:lnTo>
                  <a:pt x="14" y="364"/>
                </a:lnTo>
                <a:lnTo>
                  <a:pt x="30" y="370"/>
                </a:lnTo>
                <a:lnTo>
                  <a:pt x="44" y="390"/>
                </a:lnTo>
                <a:lnTo>
                  <a:pt x="64" y="390"/>
                </a:lnTo>
                <a:lnTo>
                  <a:pt x="94" y="390"/>
                </a:lnTo>
                <a:lnTo>
                  <a:pt x="98" y="398"/>
                </a:lnTo>
                <a:lnTo>
                  <a:pt x="78" y="428"/>
                </a:lnTo>
                <a:lnTo>
                  <a:pt x="84" y="444"/>
                </a:lnTo>
                <a:lnTo>
                  <a:pt x="74" y="458"/>
                </a:lnTo>
                <a:lnTo>
                  <a:pt x="84" y="478"/>
                </a:lnTo>
                <a:lnTo>
                  <a:pt x="108" y="488"/>
                </a:lnTo>
                <a:lnTo>
                  <a:pt x="104" y="492"/>
                </a:lnTo>
                <a:lnTo>
                  <a:pt x="114" y="492"/>
                </a:lnTo>
                <a:lnTo>
                  <a:pt x="148" y="508"/>
                </a:lnTo>
                <a:lnTo>
                  <a:pt x="178" y="522"/>
                </a:lnTo>
                <a:lnTo>
                  <a:pt x="208" y="528"/>
                </a:lnTo>
                <a:lnTo>
                  <a:pt x="218" y="536"/>
                </a:lnTo>
                <a:lnTo>
                  <a:pt x="226" y="536"/>
                </a:lnTo>
                <a:lnTo>
                  <a:pt x="242" y="546"/>
                </a:lnTo>
                <a:lnTo>
                  <a:pt x="262" y="546"/>
                </a:lnTo>
                <a:lnTo>
                  <a:pt x="282" y="546"/>
                </a:lnTo>
                <a:lnTo>
                  <a:pt x="296" y="528"/>
                </a:lnTo>
                <a:lnTo>
                  <a:pt x="316" y="512"/>
                </a:lnTo>
                <a:lnTo>
                  <a:pt x="340" y="512"/>
                </a:lnTo>
                <a:lnTo>
                  <a:pt x="360" y="528"/>
                </a:lnTo>
                <a:lnTo>
                  <a:pt x="370" y="528"/>
                </a:lnTo>
                <a:lnTo>
                  <a:pt x="380" y="532"/>
                </a:lnTo>
                <a:lnTo>
                  <a:pt x="386" y="556"/>
                </a:lnTo>
                <a:lnTo>
                  <a:pt x="376" y="586"/>
                </a:lnTo>
                <a:lnTo>
                  <a:pt x="376" y="596"/>
                </a:lnTo>
                <a:lnTo>
                  <a:pt x="390" y="600"/>
                </a:lnTo>
                <a:lnTo>
                  <a:pt x="400" y="616"/>
                </a:lnTo>
                <a:lnTo>
                  <a:pt x="400" y="626"/>
                </a:lnTo>
                <a:lnTo>
                  <a:pt x="424" y="636"/>
                </a:lnTo>
                <a:lnTo>
                  <a:pt x="420" y="640"/>
                </a:lnTo>
                <a:lnTo>
                  <a:pt x="444" y="636"/>
                </a:lnTo>
                <a:lnTo>
                  <a:pt x="450" y="616"/>
                </a:lnTo>
                <a:lnTo>
                  <a:pt x="500" y="616"/>
                </a:lnTo>
                <a:lnTo>
                  <a:pt x="518" y="630"/>
                </a:lnTo>
                <a:lnTo>
                  <a:pt x="524" y="646"/>
                </a:lnTo>
                <a:lnTo>
                  <a:pt x="534" y="640"/>
                </a:lnTo>
                <a:lnTo>
                  <a:pt x="568" y="660"/>
                </a:lnTo>
                <a:lnTo>
                  <a:pt x="568" y="646"/>
                </a:lnTo>
                <a:lnTo>
                  <a:pt x="608" y="630"/>
                </a:lnTo>
                <a:lnTo>
                  <a:pt x="612" y="626"/>
                </a:lnTo>
                <a:lnTo>
                  <a:pt x="622" y="620"/>
                </a:lnTo>
                <a:lnTo>
                  <a:pt x="632" y="626"/>
                </a:lnTo>
                <a:lnTo>
                  <a:pt x="652" y="616"/>
                </a:lnTo>
                <a:lnTo>
                  <a:pt x="678" y="600"/>
                </a:lnTo>
                <a:lnTo>
                  <a:pt x="702" y="582"/>
                </a:lnTo>
                <a:lnTo>
                  <a:pt x="712" y="562"/>
                </a:lnTo>
                <a:lnTo>
                  <a:pt x="726" y="542"/>
                </a:lnTo>
                <a:lnTo>
                  <a:pt x="742" y="512"/>
                </a:lnTo>
                <a:lnTo>
                  <a:pt x="742" y="498"/>
                </a:lnTo>
                <a:lnTo>
                  <a:pt x="736" y="488"/>
                </a:lnTo>
                <a:lnTo>
                  <a:pt x="742" y="472"/>
                </a:lnTo>
                <a:lnTo>
                  <a:pt x="736" y="454"/>
                </a:lnTo>
                <a:lnTo>
                  <a:pt x="712" y="404"/>
                </a:lnTo>
                <a:lnTo>
                  <a:pt x="716" y="398"/>
                </a:lnTo>
                <a:lnTo>
                  <a:pt x="736" y="374"/>
                </a:lnTo>
                <a:lnTo>
                  <a:pt x="752" y="370"/>
                </a:lnTo>
                <a:lnTo>
                  <a:pt x="754" y="368"/>
                </a:lnTo>
                <a:lnTo>
                  <a:pt x="754" y="364"/>
                </a:lnTo>
                <a:lnTo>
                  <a:pt x="752" y="360"/>
                </a:lnTo>
                <a:lnTo>
                  <a:pt x="726" y="354"/>
                </a:lnTo>
                <a:lnTo>
                  <a:pt x="712" y="360"/>
                </a:lnTo>
                <a:lnTo>
                  <a:pt x="702" y="354"/>
                </a:lnTo>
                <a:lnTo>
                  <a:pt x="692" y="340"/>
                </a:lnTo>
                <a:lnTo>
                  <a:pt x="682" y="330"/>
                </a:lnTo>
                <a:lnTo>
                  <a:pt x="706" y="320"/>
                </a:lnTo>
                <a:lnTo>
                  <a:pt x="722" y="306"/>
                </a:lnTo>
                <a:lnTo>
                  <a:pt x="746" y="290"/>
                </a:lnTo>
                <a:lnTo>
                  <a:pt x="756" y="290"/>
                </a:lnTo>
                <a:lnTo>
                  <a:pt x="742" y="310"/>
                </a:lnTo>
                <a:lnTo>
                  <a:pt x="752" y="320"/>
                </a:lnTo>
                <a:lnTo>
                  <a:pt x="762" y="316"/>
                </a:lnTo>
                <a:lnTo>
                  <a:pt x="786" y="306"/>
                </a:lnTo>
                <a:lnTo>
                  <a:pt x="792" y="284"/>
                </a:lnTo>
                <a:lnTo>
                  <a:pt x="806" y="272"/>
                </a:lnTo>
                <a:lnTo>
                  <a:pt x="820" y="282"/>
                </a:lnTo>
                <a:lnTo>
                  <a:pt x="818" y="262"/>
                </a:lnTo>
                <a:lnTo>
                  <a:pt x="838" y="250"/>
                </a:lnTo>
                <a:lnTo>
                  <a:pt x="864" y="254"/>
                </a:lnTo>
                <a:lnTo>
                  <a:pt x="876" y="246"/>
                </a:lnTo>
                <a:lnTo>
                  <a:pt x="890" y="252"/>
                </a:lnTo>
                <a:lnTo>
                  <a:pt x="900" y="198"/>
                </a:lnTo>
                <a:lnTo>
                  <a:pt x="924" y="192"/>
                </a:lnTo>
                <a:lnTo>
                  <a:pt x="950" y="118"/>
                </a:lnTo>
                <a:lnTo>
                  <a:pt x="890" y="118"/>
                </a:lnTo>
                <a:close/>
              </a:path>
            </a:pathLst>
          </a:custGeom>
          <a:solidFill>
            <a:srgbClr val="DDDDDD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59" name="Freeform 260"/>
          <p:cNvSpPr>
            <a:spLocks/>
          </p:cNvSpPr>
          <p:nvPr/>
        </p:nvSpPr>
        <p:spPr bwMode="auto">
          <a:xfrm>
            <a:off x="6386513" y="4664075"/>
            <a:ext cx="57150" cy="68263"/>
          </a:xfrm>
          <a:custGeom>
            <a:avLst/>
            <a:gdLst>
              <a:gd name="T0" fmla="*/ 2147483646 w 42"/>
              <a:gd name="T1" fmla="*/ 0 h 54"/>
              <a:gd name="T2" fmla="*/ 0 w 42"/>
              <a:gd name="T3" fmla="*/ 2147483646 h 54"/>
              <a:gd name="T4" fmla="*/ 2147483646 w 42"/>
              <a:gd name="T5" fmla="*/ 2147483646 h 54"/>
              <a:gd name="T6" fmla="*/ 2147483646 w 42"/>
              <a:gd name="T7" fmla="*/ 2147483646 h 54"/>
              <a:gd name="T8" fmla="*/ 2147483646 w 42"/>
              <a:gd name="T9" fmla="*/ 2147483646 h 54"/>
              <a:gd name="T10" fmla="*/ 2147483646 w 42"/>
              <a:gd name="T11" fmla="*/ 0 h 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" h="54">
                <a:moveTo>
                  <a:pt x="6" y="0"/>
                </a:moveTo>
                <a:lnTo>
                  <a:pt x="0" y="24"/>
                </a:lnTo>
                <a:lnTo>
                  <a:pt x="6" y="54"/>
                </a:lnTo>
                <a:lnTo>
                  <a:pt x="30" y="54"/>
                </a:lnTo>
                <a:lnTo>
                  <a:pt x="42" y="30"/>
                </a:lnTo>
                <a:lnTo>
                  <a:pt x="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0" name="Freeform 261"/>
          <p:cNvSpPr>
            <a:spLocks/>
          </p:cNvSpPr>
          <p:nvPr/>
        </p:nvSpPr>
        <p:spPr bwMode="auto">
          <a:xfrm>
            <a:off x="7205663" y="4143375"/>
            <a:ext cx="53975" cy="53975"/>
          </a:xfrm>
          <a:custGeom>
            <a:avLst/>
            <a:gdLst>
              <a:gd name="T0" fmla="*/ 0 w 42"/>
              <a:gd name="T1" fmla="*/ 2147483646 h 42"/>
              <a:gd name="T2" fmla="*/ 2147483646 w 42"/>
              <a:gd name="T3" fmla="*/ 2147483646 h 42"/>
              <a:gd name="T4" fmla="*/ 2147483646 w 42"/>
              <a:gd name="T5" fmla="*/ 0 h 42"/>
              <a:gd name="T6" fmla="*/ 2147483646 w 42"/>
              <a:gd name="T7" fmla="*/ 2147483646 h 42"/>
              <a:gd name="T8" fmla="*/ 2147483646 w 42"/>
              <a:gd name="T9" fmla="*/ 2147483646 h 42"/>
              <a:gd name="T10" fmla="*/ 2147483646 w 42"/>
              <a:gd name="T11" fmla="*/ 2147483646 h 42"/>
              <a:gd name="T12" fmla="*/ 0 w 42"/>
              <a:gd name="T13" fmla="*/ 2147483646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" h="42">
                <a:moveTo>
                  <a:pt x="0" y="30"/>
                </a:moveTo>
                <a:lnTo>
                  <a:pt x="12" y="12"/>
                </a:lnTo>
                <a:lnTo>
                  <a:pt x="30" y="0"/>
                </a:lnTo>
                <a:lnTo>
                  <a:pt x="42" y="12"/>
                </a:lnTo>
                <a:lnTo>
                  <a:pt x="30" y="30"/>
                </a:lnTo>
                <a:lnTo>
                  <a:pt x="12" y="42"/>
                </a:lnTo>
                <a:lnTo>
                  <a:pt x="0" y="3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1" name="Freeform 262"/>
          <p:cNvSpPr>
            <a:spLocks/>
          </p:cNvSpPr>
          <p:nvPr/>
        </p:nvSpPr>
        <p:spPr bwMode="auto">
          <a:xfrm>
            <a:off x="7496175" y="4010025"/>
            <a:ext cx="31750" cy="93663"/>
          </a:xfrm>
          <a:custGeom>
            <a:avLst/>
            <a:gdLst>
              <a:gd name="T0" fmla="*/ 0 w 24"/>
              <a:gd name="T1" fmla="*/ 2147483646 h 72"/>
              <a:gd name="T2" fmla="*/ 0 w 24"/>
              <a:gd name="T3" fmla="*/ 2147483646 h 72"/>
              <a:gd name="T4" fmla="*/ 2147483646 w 24"/>
              <a:gd name="T5" fmla="*/ 0 h 72"/>
              <a:gd name="T6" fmla="*/ 2147483646 w 24"/>
              <a:gd name="T7" fmla="*/ 2147483646 h 72"/>
              <a:gd name="T8" fmla="*/ 2147483646 w 24"/>
              <a:gd name="T9" fmla="*/ 2147483646 h 72"/>
              <a:gd name="T10" fmla="*/ 0 w 24"/>
              <a:gd name="T11" fmla="*/ 2147483646 h 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" h="72">
                <a:moveTo>
                  <a:pt x="0" y="42"/>
                </a:moveTo>
                <a:lnTo>
                  <a:pt x="0" y="18"/>
                </a:lnTo>
                <a:lnTo>
                  <a:pt x="24" y="0"/>
                </a:lnTo>
                <a:lnTo>
                  <a:pt x="24" y="24"/>
                </a:lnTo>
                <a:lnTo>
                  <a:pt x="6" y="72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2" name="Freeform 263"/>
          <p:cNvSpPr>
            <a:spLocks/>
          </p:cNvSpPr>
          <p:nvPr/>
        </p:nvSpPr>
        <p:spPr bwMode="auto">
          <a:xfrm>
            <a:off x="7731125" y="3767138"/>
            <a:ext cx="46038" cy="69850"/>
          </a:xfrm>
          <a:custGeom>
            <a:avLst/>
            <a:gdLst>
              <a:gd name="T0" fmla="*/ 0 w 36"/>
              <a:gd name="T1" fmla="*/ 2147483646 h 54"/>
              <a:gd name="T2" fmla="*/ 2147483646 w 36"/>
              <a:gd name="T3" fmla="*/ 2147483646 h 54"/>
              <a:gd name="T4" fmla="*/ 2147483646 w 36"/>
              <a:gd name="T5" fmla="*/ 2147483646 h 54"/>
              <a:gd name="T6" fmla="*/ 2147483646 w 36"/>
              <a:gd name="T7" fmla="*/ 2147483646 h 54"/>
              <a:gd name="T8" fmla="*/ 2147483646 w 36"/>
              <a:gd name="T9" fmla="*/ 2147483646 h 54"/>
              <a:gd name="T10" fmla="*/ 2147483646 w 36"/>
              <a:gd name="T11" fmla="*/ 0 h 54"/>
              <a:gd name="T12" fmla="*/ 0 w 36"/>
              <a:gd name="T13" fmla="*/ 2147483646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" h="54">
                <a:moveTo>
                  <a:pt x="0" y="18"/>
                </a:moveTo>
                <a:lnTo>
                  <a:pt x="6" y="36"/>
                </a:lnTo>
                <a:lnTo>
                  <a:pt x="12" y="54"/>
                </a:lnTo>
                <a:lnTo>
                  <a:pt x="30" y="42"/>
                </a:lnTo>
                <a:lnTo>
                  <a:pt x="36" y="18"/>
                </a:lnTo>
                <a:lnTo>
                  <a:pt x="30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3" name="Freeform 264"/>
          <p:cNvSpPr>
            <a:spLocks/>
          </p:cNvSpPr>
          <p:nvPr/>
        </p:nvSpPr>
        <p:spPr bwMode="auto">
          <a:xfrm>
            <a:off x="7786688" y="3408363"/>
            <a:ext cx="344487" cy="374650"/>
          </a:xfrm>
          <a:custGeom>
            <a:avLst/>
            <a:gdLst>
              <a:gd name="T0" fmla="*/ 2147483646 w 264"/>
              <a:gd name="T1" fmla="*/ 2147483646 h 289"/>
              <a:gd name="T2" fmla="*/ 2147483646 w 264"/>
              <a:gd name="T3" fmla="*/ 2147483646 h 289"/>
              <a:gd name="T4" fmla="*/ 2147483646 w 264"/>
              <a:gd name="T5" fmla="*/ 2147483646 h 289"/>
              <a:gd name="T6" fmla="*/ 2147483646 w 264"/>
              <a:gd name="T7" fmla="*/ 2147483646 h 289"/>
              <a:gd name="T8" fmla="*/ 2147483646 w 264"/>
              <a:gd name="T9" fmla="*/ 2147483646 h 289"/>
              <a:gd name="T10" fmla="*/ 2147483646 w 264"/>
              <a:gd name="T11" fmla="*/ 2147483646 h 289"/>
              <a:gd name="T12" fmla="*/ 2147483646 w 264"/>
              <a:gd name="T13" fmla="*/ 2147483646 h 289"/>
              <a:gd name="T14" fmla="*/ 2147483646 w 264"/>
              <a:gd name="T15" fmla="*/ 2147483646 h 289"/>
              <a:gd name="T16" fmla="*/ 2147483646 w 264"/>
              <a:gd name="T17" fmla="*/ 2147483646 h 289"/>
              <a:gd name="T18" fmla="*/ 2147483646 w 264"/>
              <a:gd name="T19" fmla="*/ 2147483646 h 289"/>
              <a:gd name="T20" fmla="*/ 2147483646 w 264"/>
              <a:gd name="T21" fmla="*/ 0 h 289"/>
              <a:gd name="T22" fmla="*/ 2147483646 w 264"/>
              <a:gd name="T23" fmla="*/ 2147483646 h 289"/>
              <a:gd name="T24" fmla="*/ 2147483646 w 264"/>
              <a:gd name="T25" fmla="*/ 2147483646 h 289"/>
              <a:gd name="T26" fmla="*/ 2147483646 w 264"/>
              <a:gd name="T27" fmla="*/ 2147483646 h 289"/>
              <a:gd name="T28" fmla="*/ 2147483646 w 264"/>
              <a:gd name="T29" fmla="*/ 2147483646 h 289"/>
              <a:gd name="T30" fmla="*/ 2147483646 w 264"/>
              <a:gd name="T31" fmla="*/ 2147483646 h 289"/>
              <a:gd name="T32" fmla="*/ 2147483646 w 264"/>
              <a:gd name="T33" fmla="*/ 2147483646 h 289"/>
              <a:gd name="T34" fmla="*/ 2147483646 w 264"/>
              <a:gd name="T35" fmla="*/ 2147483646 h 289"/>
              <a:gd name="T36" fmla="*/ 2147483646 w 264"/>
              <a:gd name="T37" fmla="*/ 2147483646 h 289"/>
              <a:gd name="T38" fmla="*/ 2147483646 w 264"/>
              <a:gd name="T39" fmla="*/ 2147483646 h 289"/>
              <a:gd name="T40" fmla="*/ 2147483646 w 264"/>
              <a:gd name="T41" fmla="*/ 2147483646 h 289"/>
              <a:gd name="T42" fmla="*/ 2147483646 w 264"/>
              <a:gd name="T43" fmla="*/ 2147483646 h 289"/>
              <a:gd name="T44" fmla="*/ 2147483646 w 264"/>
              <a:gd name="T45" fmla="*/ 2147483646 h 289"/>
              <a:gd name="T46" fmla="*/ 2147483646 w 264"/>
              <a:gd name="T47" fmla="*/ 2147483646 h 289"/>
              <a:gd name="T48" fmla="*/ 2147483646 w 264"/>
              <a:gd name="T49" fmla="*/ 2147483646 h 289"/>
              <a:gd name="T50" fmla="*/ 2147483646 w 264"/>
              <a:gd name="T51" fmla="*/ 2147483646 h 289"/>
              <a:gd name="T52" fmla="*/ 2147483646 w 264"/>
              <a:gd name="T53" fmla="*/ 2147483646 h 289"/>
              <a:gd name="T54" fmla="*/ 2147483646 w 264"/>
              <a:gd name="T55" fmla="*/ 2147483646 h 289"/>
              <a:gd name="T56" fmla="*/ 2147483646 w 264"/>
              <a:gd name="T57" fmla="*/ 2147483646 h 289"/>
              <a:gd name="T58" fmla="*/ 2147483646 w 264"/>
              <a:gd name="T59" fmla="*/ 2147483646 h 289"/>
              <a:gd name="T60" fmla="*/ 2147483646 w 264"/>
              <a:gd name="T61" fmla="*/ 2147483646 h 289"/>
              <a:gd name="T62" fmla="*/ 2147483646 w 264"/>
              <a:gd name="T63" fmla="*/ 2147483646 h 289"/>
              <a:gd name="T64" fmla="*/ 2147483646 w 264"/>
              <a:gd name="T65" fmla="*/ 2147483646 h 289"/>
              <a:gd name="T66" fmla="*/ 0 w 264"/>
              <a:gd name="T67" fmla="*/ 2147483646 h 289"/>
              <a:gd name="T68" fmla="*/ 2147483646 w 264"/>
              <a:gd name="T69" fmla="*/ 2147483646 h 2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64" h="289">
                <a:moveTo>
                  <a:pt x="6" y="247"/>
                </a:moveTo>
                <a:lnTo>
                  <a:pt x="42" y="235"/>
                </a:lnTo>
                <a:lnTo>
                  <a:pt x="66" y="235"/>
                </a:lnTo>
                <a:lnTo>
                  <a:pt x="108" y="199"/>
                </a:lnTo>
                <a:lnTo>
                  <a:pt x="138" y="187"/>
                </a:lnTo>
                <a:lnTo>
                  <a:pt x="144" y="157"/>
                </a:lnTo>
                <a:lnTo>
                  <a:pt x="156" y="109"/>
                </a:lnTo>
                <a:lnTo>
                  <a:pt x="156" y="72"/>
                </a:lnTo>
                <a:lnTo>
                  <a:pt x="174" y="48"/>
                </a:lnTo>
                <a:lnTo>
                  <a:pt x="174" y="18"/>
                </a:lnTo>
                <a:lnTo>
                  <a:pt x="186" y="0"/>
                </a:lnTo>
                <a:lnTo>
                  <a:pt x="210" y="18"/>
                </a:lnTo>
                <a:lnTo>
                  <a:pt x="246" y="30"/>
                </a:lnTo>
                <a:lnTo>
                  <a:pt x="264" y="30"/>
                </a:lnTo>
                <a:lnTo>
                  <a:pt x="240" y="54"/>
                </a:lnTo>
                <a:lnTo>
                  <a:pt x="222" y="66"/>
                </a:lnTo>
                <a:lnTo>
                  <a:pt x="210" y="85"/>
                </a:lnTo>
                <a:lnTo>
                  <a:pt x="180" y="60"/>
                </a:lnTo>
                <a:lnTo>
                  <a:pt x="162" y="97"/>
                </a:lnTo>
                <a:lnTo>
                  <a:pt x="186" y="139"/>
                </a:lnTo>
                <a:lnTo>
                  <a:pt x="168" y="169"/>
                </a:lnTo>
                <a:lnTo>
                  <a:pt x="162" y="193"/>
                </a:lnTo>
                <a:lnTo>
                  <a:pt x="162" y="235"/>
                </a:lnTo>
                <a:lnTo>
                  <a:pt x="150" y="247"/>
                </a:lnTo>
                <a:lnTo>
                  <a:pt x="138" y="241"/>
                </a:lnTo>
                <a:lnTo>
                  <a:pt x="126" y="247"/>
                </a:lnTo>
                <a:lnTo>
                  <a:pt x="102" y="247"/>
                </a:lnTo>
                <a:lnTo>
                  <a:pt x="90" y="247"/>
                </a:lnTo>
                <a:lnTo>
                  <a:pt x="66" y="271"/>
                </a:lnTo>
                <a:lnTo>
                  <a:pt x="60" y="259"/>
                </a:lnTo>
                <a:lnTo>
                  <a:pt x="48" y="265"/>
                </a:lnTo>
                <a:lnTo>
                  <a:pt x="36" y="271"/>
                </a:lnTo>
                <a:lnTo>
                  <a:pt x="12" y="289"/>
                </a:lnTo>
                <a:lnTo>
                  <a:pt x="0" y="259"/>
                </a:lnTo>
                <a:lnTo>
                  <a:pt x="6" y="24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4" name="Freeform 265"/>
          <p:cNvSpPr>
            <a:spLocks/>
          </p:cNvSpPr>
          <p:nvPr/>
        </p:nvSpPr>
        <p:spPr bwMode="auto">
          <a:xfrm>
            <a:off x="8029575" y="3063875"/>
            <a:ext cx="61913" cy="306388"/>
          </a:xfrm>
          <a:custGeom>
            <a:avLst/>
            <a:gdLst>
              <a:gd name="T0" fmla="*/ 2147483646 w 48"/>
              <a:gd name="T1" fmla="*/ 2147483646 h 234"/>
              <a:gd name="T2" fmla="*/ 2147483646 w 48"/>
              <a:gd name="T3" fmla="*/ 2147483646 h 234"/>
              <a:gd name="T4" fmla="*/ 2147483646 w 48"/>
              <a:gd name="T5" fmla="*/ 2147483646 h 234"/>
              <a:gd name="T6" fmla="*/ 0 w 48"/>
              <a:gd name="T7" fmla="*/ 2147483646 h 234"/>
              <a:gd name="T8" fmla="*/ 2147483646 w 48"/>
              <a:gd name="T9" fmla="*/ 2147483646 h 234"/>
              <a:gd name="T10" fmla="*/ 2147483646 w 48"/>
              <a:gd name="T11" fmla="*/ 0 h 234"/>
              <a:gd name="T12" fmla="*/ 2147483646 w 48"/>
              <a:gd name="T13" fmla="*/ 2147483646 h 234"/>
              <a:gd name="T14" fmla="*/ 2147483646 w 48"/>
              <a:gd name="T15" fmla="*/ 2147483646 h 234"/>
              <a:gd name="T16" fmla="*/ 2147483646 w 48"/>
              <a:gd name="T17" fmla="*/ 2147483646 h 234"/>
              <a:gd name="T18" fmla="*/ 2147483646 w 48"/>
              <a:gd name="T19" fmla="*/ 2147483646 h 234"/>
              <a:gd name="T20" fmla="*/ 2147483646 w 48"/>
              <a:gd name="T21" fmla="*/ 2147483646 h 234"/>
              <a:gd name="T22" fmla="*/ 2147483646 w 48"/>
              <a:gd name="T23" fmla="*/ 2147483646 h 234"/>
              <a:gd name="T24" fmla="*/ 2147483646 w 48"/>
              <a:gd name="T25" fmla="*/ 2147483646 h 234"/>
              <a:gd name="T26" fmla="*/ 2147483646 w 48"/>
              <a:gd name="T27" fmla="*/ 214748364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8" h="234">
                <a:moveTo>
                  <a:pt x="12" y="222"/>
                </a:moveTo>
                <a:lnTo>
                  <a:pt x="12" y="180"/>
                </a:lnTo>
                <a:lnTo>
                  <a:pt x="6" y="90"/>
                </a:lnTo>
                <a:lnTo>
                  <a:pt x="0" y="66"/>
                </a:lnTo>
                <a:lnTo>
                  <a:pt x="6" y="30"/>
                </a:lnTo>
                <a:lnTo>
                  <a:pt x="12" y="0"/>
                </a:lnTo>
                <a:lnTo>
                  <a:pt x="24" y="36"/>
                </a:lnTo>
                <a:lnTo>
                  <a:pt x="24" y="60"/>
                </a:lnTo>
                <a:lnTo>
                  <a:pt x="48" y="156"/>
                </a:lnTo>
                <a:lnTo>
                  <a:pt x="30" y="144"/>
                </a:lnTo>
                <a:lnTo>
                  <a:pt x="24" y="168"/>
                </a:lnTo>
                <a:lnTo>
                  <a:pt x="24" y="198"/>
                </a:lnTo>
                <a:lnTo>
                  <a:pt x="42" y="234"/>
                </a:lnTo>
                <a:lnTo>
                  <a:pt x="12" y="2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5" name="Freeform 272"/>
          <p:cNvSpPr>
            <a:spLocks/>
          </p:cNvSpPr>
          <p:nvPr/>
        </p:nvSpPr>
        <p:spPr bwMode="auto">
          <a:xfrm>
            <a:off x="7478713" y="4189413"/>
            <a:ext cx="141287" cy="195262"/>
          </a:xfrm>
          <a:custGeom>
            <a:avLst/>
            <a:gdLst>
              <a:gd name="T0" fmla="*/ 2147483646 w 108"/>
              <a:gd name="T1" fmla="*/ 2147483646 h 151"/>
              <a:gd name="T2" fmla="*/ 0 w 108"/>
              <a:gd name="T3" fmla="*/ 2147483646 h 151"/>
              <a:gd name="T4" fmla="*/ 2147483646 w 108"/>
              <a:gd name="T5" fmla="*/ 2147483646 h 151"/>
              <a:gd name="T6" fmla="*/ 2147483646 w 108"/>
              <a:gd name="T7" fmla="*/ 2147483646 h 151"/>
              <a:gd name="T8" fmla="*/ 2147483646 w 108"/>
              <a:gd name="T9" fmla="*/ 2147483646 h 151"/>
              <a:gd name="T10" fmla="*/ 2147483646 w 108"/>
              <a:gd name="T11" fmla="*/ 2147483646 h 151"/>
              <a:gd name="T12" fmla="*/ 2147483646 w 108"/>
              <a:gd name="T13" fmla="*/ 2147483646 h 151"/>
              <a:gd name="T14" fmla="*/ 2147483646 w 108"/>
              <a:gd name="T15" fmla="*/ 2147483646 h 151"/>
              <a:gd name="T16" fmla="*/ 2147483646 w 108"/>
              <a:gd name="T17" fmla="*/ 2147483646 h 151"/>
              <a:gd name="T18" fmla="*/ 2147483646 w 108"/>
              <a:gd name="T19" fmla="*/ 2147483646 h 151"/>
              <a:gd name="T20" fmla="*/ 2147483646 w 108"/>
              <a:gd name="T21" fmla="*/ 2147483646 h 151"/>
              <a:gd name="T22" fmla="*/ 2147483646 w 108"/>
              <a:gd name="T23" fmla="*/ 2147483646 h 151"/>
              <a:gd name="T24" fmla="*/ 2147483646 w 108"/>
              <a:gd name="T25" fmla="*/ 2147483646 h 151"/>
              <a:gd name="T26" fmla="*/ 2147483646 w 108"/>
              <a:gd name="T27" fmla="*/ 0 h 151"/>
              <a:gd name="T28" fmla="*/ 2147483646 w 108"/>
              <a:gd name="T29" fmla="*/ 2147483646 h 1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8" h="151">
                <a:moveTo>
                  <a:pt x="12" y="18"/>
                </a:moveTo>
                <a:lnTo>
                  <a:pt x="0" y="42"/>
                </a:lnTo>
                <a:lnTo>
                  <a:pt x="6" y="72"/>
                </a:lnTo>
                <a:lnTo>
                  <a:pt x="18" y="85"/>
                </a:lnTo>
                <a:lnTo>
                  <a:pt x="36" y="91"/>
                </a:lnTo>
                <a:lnTo>
                  <a:pt x="72" y="109"/>
                </a:lnTo>
                <a:lnTo>
                  <a:pt x="78" y="139"/>
                </a:lnTo>
                <a:lnTo>
                  <a:pt x="108" y="151"/>
                </a:lnTo>
                <a:lnTo>
                  <a:pt x="102" y="127"/>
                </a:lnTo>
                <a:lnTo>
                  <a:pt x="78" y="91"/>
                </a:lnTo>
                <a:lnTo>
                  <a:pt x="42" y="66"/>
                </a:lnTo>
                <a:lnTo>
                  <a:pt x="48" y="48"/>
                </a:lnTo>
                <a:lnTo>
                  <a:pt x="54" y="12"/>
                </a:lnTo>
                <a:lnTo>
                  <a:pt x="30" y="0"/>
                </a:lnTo>
                <a:lnTo>
                  <a:pt x="12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6" name="Freeform 273"/>
          <p:cNvSpPr>
            <a:spLocks/>
          </p:cNvSpPr>
          <p:nvPr/>
        </p:nvSpPr>
        <p:spPr bwMode="auto">
          <a:xfrm>
            <a:off x="7535863" y="4416425"/>
            <a:ext cx="115887" cy="92075"/>
          </a:xfrm>
          <a:custGeom>
            <a:avLst/>
            <a:gdLst>
              <a:gd name="T0" fmla="*/ 0 w 90"/>
              <a:gd name="T1" fmla="*/ 2147483646 h 72"/>
              <a:gd name="T2" fmla="*/ 2147483646 w 90"/>
              <a:gd name="T3" fmla="*/ 2147483646 h 72"/>
              <a:gd name="T4" fmla="*/ 2147483646 w 90"/>
              <a:gd name="T5" fmla="*/ 2147483646 h 72"/>
              <a:gd name="T6" fmla="*/ 2147483646 w 90"/>
              <a:gd name="T7" fmla="*/ 0 h 72"/>
              <a:gd name="T8" fmla="*/ 2147483646 w 90"/>
              <a:gd name="T9" fmla="*/ 2147483646 h 72"/>
              <a:gd name="T10" fmla="*/ 2147483646 w 90"/>
              <a:gd name="T11" fmla="*/ 2147483646 h 72"/>
              <a:gd name="T12" fmla="*/ 2147483646 w 90"/>
              <a:gd name="T13" fmla="*/ 2147483646 h 72"/>
              <a:gd name="T14" fmla="*/ 2147483646 w 90"/>
              <a:gd name="T15" fmla="*/ 2147483646 h 72"/>
              <a:gd name="T16" fmla="*/ 2147483646 w 90"/>
              <a:gd name="T17" fmla="*/ 2147483646 h 72"/>
              <a:gd name="T18" fmla="*/ 0 w 90"/>
              <a:gd name="T19" fmla="*/ 2147483646 h 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" h="72">
                <a:moveTo>
                  <a:pt x="0" y="54"/>
                </a:moveTo>
                <a:lnTo>
                  <a:pt x="18" y="24"/>
                </a:lnTo>
                <a:lnTo>
                  <a:pt x="42" y="24"/>
                </a:lnTo>
                <a:lnTo>
                  <a:pt x="60" y="0"/>
                </a:lnTo>
                <a:lnTo>
                  <a:pt x="90" y="24"/>
                </a:lnTo>
                <a:lnTo>
                  <a:pt x="90" y="72"/>
                </a:lnTo>
                <a:lnTo>
                  <a:pt x="60" y="60"/>
                </a:lnTo>
                <a:lnTo>
                  <a:pt x="42" y="60"/>
                </a:lnTo>
                <a:lnTo>
                  <a:pt x="24" y="48"/>
                </a:lnTo>
                <a:lnTo>
                  <a:pt x="0" y="5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7" name="Freeform 333"/>
          <p:cNvSpPr>
            <a:spLocks/>
          </p:cNvSpPr>
          <p:nvPr/>
        </p:nvSpPr>
        <p:spPr bwMode="auto">
          <a:xfrm>
            <a:off x="6692900" y="3143250"/>
            <a:ext cx="777875" cy="390525"/>
          </a:xfrm>
          <a:custGeom>
            <a:avLst/>
            <a:gdLst>
              <a:gd name="T0" fmla="*/ 2147483646 w 595"/>
              <a:gd name="T1" fmla="*/ 2147483646 h 301"/>
              <a:gd name="T2" fmla="*/ 2147483646 w 595"/>
              <a:gd name="T3" fmla="*/ 2147483646 h 301"/>
              <a:gd name="T4" fmla="*/ 2147483646 w 595"/>
              <a:gd name="T5" fmla="*/ 2147483646 h 301"/>
              <a:gd name="T6" fmla="*/ 2147483646 w 595"/>
              <a:gd name="T7" fmla="*/ 2147483646 h 301"/>
              <a:gd name="T8" fmla="*/ 2147483646 w 595"/>
              <a:gd name="T9" fmla="*/ 2147483646 h 301"/>
              <a:gd name="T10" fmla="*/ 2147483646 w 595"/>
              <a:gd name="T11" fmla="*/ 2147483646 h 301"/>
              <a:gd name="T12" fmla="*/ 2147483646 w 595"/>
              <a:gd name="T13" fmla="*/ 2147483646 h 301"/>
              <a:gd name="T14" fmla="*/ 2147483646 w 595"/>
              <a:gd name="T15" fmla="*/ 2147483646 h 301"/>
              <a:gd name="T16" fmla="*/ 2147483646 w 595"/>
              <a:gd name="T17" fmla="*/ 2147483646 h 301"/>
              <a:gd name="T18" fmla="*/ 2147483646 w 595"/>
              <a:gd name="T19" fmla="*/ 2147483646 h 301"/>
              <a:gd name="T20" fmla="*/ 2147483646 w 595"/>
              <a:gd name="T21" fmla="*/ 2147483646 h 301"/>
              <a:gd name="T22" fmla="*/ 2147483646 w 595"/>
              <a:gd name="T23" fmla="*/ 2147483646 h 301"/>
              <a:gd name="T24" fmla="*/ 2147483646 w 595"/>
              <a:gd name="T25" fmla="*/ 2147483646 h 301"/>
              <a:gd name="T26" fmla="*/ 2147483646 w 595"/>
              <a:gd name="T27" fmla="*/ 2147483646 h 301"/>
              <a:gd name="T28" fmla="*/ 2147483646 w 595"/>
              <a:gd name="T29" fmla="*/ 2147483646 h 301"/>
              <a:gd name="T30" fmla="*/ 2147483646 w 595"/>
              <a:gd name="T31" fmla="*/ 2147483646 h 301"/>
              <a:gd name="T32" fmla="*/ 2147483646 w 595"/>
              <a:gd name="T33" fmla="*/ 2147483646 h 301"/>
              <a:gd name="T34" fmla="*/ 2147483646 w 595"/>
              <a:gd name="T35" fmla="*/ 2147483646 h 301"/>
              <a:gd name="T36" fmla="*/ 2147483646 w 595"/>
              <a:gd name="T37" fmla="*/ 2147483646 h 301"/>
              <a:gd name="T38" fmla="*/ 2147483646 w 595"/>
              <a:gd name="T39" fmla="*/ 2147483646 h 301"/>
              <a:gd name="T40" fmla="*/ 2147483646 w 595"/>
              <a:gd name="T41" fmla="*/ 2147483646 h 301"/>
              <a:gd name="T42" fmla="*/ 2147483646 w 595"/>
              <a:gd name="T43" fmla="*/ 0 h 301"/>
              <a:gd name="T44" fmla="*/ 2147483646 w 595"/>
              <a:gd name="T45" fmla="*/ 2147483646 h 301"/>
              <a:gd name="T46" fmla="*/ 2147483646 w 595"/>
              <a:gd name="T47" fmla="*/ 2147483646 h 301"/>
              <a:gd name="T48" fmla="*/ 2147483646 w 595"/>
              <a:gd name="T49" fmla="*/ 2147483646 h 301"/>
              <a:gd name="T50" fmla="*/ 2147483646 w 595"/>
              <a:gd name="T51" fmla="*/ 2147483646 h 301"/>
              <a:gd name="T52" fmla="*/ 2147483646 w 595"/>
              <a:gd name="T53" fmla="*/ 2147483646 h 301"/>
              <a:gd name="T54" fmla="*/ 0 w 595"/>
              <a:gd name="T55" fmla="*/ 2147483646 h 301"/>
              <a:gd name="T56" fmla="*/ 2147483646 w 595"/>
              <a:gd name="T57" fmla="*/ 2147483646 h 301"/>
              <a:gd name="T58" fmla="*/ 2147483646 w 595"/>
              <a:gd name="T59" fmla="*/ 2147483646 h 3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95" h="301">
                <a:moveTo>
                  <a:pt x="42" y="126"/>
                </a:moveTo>
                <a:lnTo>
                  <a:pt x="48" y="186"/>
                </a:lnTo>
                <a:lnTo>
                  <a:pt x="127" y="210"/>
                </a:lnTo>
                <a:lnTo>
                  <a:pt x="181" y="264"/>
                </a:lnTo>
                <a:lnTo>
                  <a:pt x="253" y="270"/>
                </a:lnTo>
                <a:lnTo>
                  <a:pt x="313" y="301"/>
                </a:lnTo>
                <a:lnTo>
                  <a:pt x="379" y="258"/>
                </a:lnTo>
                <a:lnTo>
                  <a:pt x="445" y="252"/>
                </a:lnTo>
                <a:lnTo>
                  <a:pt x="457" y="210"/>
                </a:lnTo>
                <a:lnTo>
                  <a:pt x="499" y="192"/>
                </a:lnTo>
                <a:lnTo>
                  <a:pt x="541" y="174"/>
                </a:lnTo>
                <a:lnTo>
                  <a:pt x="595" y="156"/>
                </a:lnTo>
                <a:lnTo>
                  <a:pt x="583" y="132"/>
                </a:lnTo>
                <a:lnTo>
                  <a:pt x="529" y="126"/>
                </a:lnTo>
                <a:lnTo>
                  <a:pt x="529" y="96"/>
                </a:lnTo>
                <a:lnTo>
                  <a:pt x="541" y="72"/>
                </a:lnTo>
                <a:lnTo>
                  <a:pt x="499" y="60"/>
                </a:lnTo>
                <a:lnTo>
                  <a:pt x="403" y="84"/>
                </a:lnTo>
                <a:lnTo>
                  <a:pt x="367" y="54"/>
                </a:lnTo>
                <a:lnTo>
                  <a:pt x="307" y="54"/>
                </a:lnTo>
                <a:lnTo>
                  <a:pt x="289" y="36"/>
                </a:lnTo>
                <a:lnTo>
                  <a:pt x="217" y="0"/>
                </a:lnTo>
                <a:lnTo>
                  <a:pt x="193" y="30"/>
                </a:lnTo>
                <a:lnTo>
                  <a:pt x="169" y="66"/>
                </a:lnTo>
                <a:lnTo>
                  <a:pt x="121" y="48"/>
                </a:lnTo>
                <a:lnTo>
                  <a:pt x="54" y="54"/>
                </a:lnTo>
                <a:lnTo>
                  <a:pt x="12" y="78"/>
                </a:lnTo>
                <a:lnTo>
                  <a:pt x="0" y="102"/>
                </a:lnTo>
                <a:lnTo>
                  <a:pt x="6" y="108"/>
                </a:lnTo>
                <a:lnTo>
                  <a:pt x="42" y="1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68" name="Line 449"/>
          <p:cNvSpPr>
            <a:spLocks noChangeShapeType="1"/>
          </p:cNvSpPr>
          <p:nvPr/>
        </p:nvSpPr>
        <p:spPr bwMode="auto">
          <a:xfrm>
            <a:off x="7440613" y="4206875"/>
            <a:ext cx="0" cy="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69" name="Freeform 506"/>
          <p:cNvSpPr>
            <a:spLocks/>
          </p:cNvSpPr>
          <p:nvPr/>
        </p:nvSpPr>
        <p:spPr bwMode="auto">
          <a:xfrm>
            <a:off x="7589838" y="3492500"/>
            <a:ext cx="123825" cy="155575"/>
          </a:xfrm>
          <a:custGeom>
            <a:avLst/>
            <a:gdLst>
              <a:gd name="T0" fmla="*/ 2147483646 w 78"/>
              <a:gd name="T1" fmla="*/ 2147483646 h 98"/>
              <a:gd name="T2" fmla="*/ 2147483646 w 78"/>
              <a:gd name="T3" fmla="*/ 2147483646 h 98"/>
              <a:gd name="T4" fmla="*/ 2147483646 w 78"/>
              <a:gd name="T5" fmla="*/ 2147483646 h 98"/>
              <a:gd name="T6" fmla="*/ 2147483646 w 78"/>
              <a:gd name="T7" fmla="*/ 2147483646 h 98"/>
              <a:gd name="T8" fmla="*/ 0 w 78"/>
              <a:gd name="T9" fmla="*/ 2147483646 h 98"/>
              <a:gd name="T10" fmla="*/ 0 w 78"/>
              <a:gd name="T11" fmla="*/ 2147483646 h 98"/>
              <a:gd name="T12" fmla="*/ 2147483646 w 78"/>
              <a:gd name="T13" fmla="*/ 2147483646 h 98"/>
              <a:gd name="T14" fmla="*/ 2147483646 w 78"/>
              <a:gd name="T15" fmla="*/ 2147483646 h 98"/>
              <a:gd name="T16" fmla="*/ 2147483646 w 78"/>
              <a:gd name="T17" fmla="*/ 2147483646 h 98"/>
              <a:gd name="T18" fmla="*/ 2147483646 w 78"/>
              <a:gd name="T19" fmla="*/ 2147483646 h 98"/>
              <a:gd name="T20" fmla="*/ 2147483646 w 78"/>
              <a:gd name="T21" fmla="*/ 2147483646 h 98"/>
              <a:gd name="T22" fmla="*/ 2147483646 w 78"/>
              <a:gd name="T23" fmla="*/ 2147483646 h 98"/>
              <a:gd name="T24" fmla="*/ 2147483646 w 78"/>
              <a:gd name="T25" fmla="*/ 2147483646 h 98"/>
              <a:gd name="T26" fmla="*/ 2147483646 w 78"/>
              <a:gd name="T27" fmla="*/ 2147483646 h 98"/>
              <a:gd name="T28" fmla="*/ 2147483646 w 78"/>
              <a:gd name="T29" fmla="*/ 2147483646 h 98"/>
              <a:gd name="T30" fmla="*/ 2147483646 w 78"/>
              <a:gd name="T31" fmla="*/ 2147483646 h 98"/>
              <a:gd name="T32" fmla="*/ 2147483646 w 78"/>
              <a:gd name="T33" fmla="*/ 2147483646 h 98"/>
              <a:gd name="T34" fmla="*/ 2147483646 w 78"/>
              <a:gd name="T35" fmla="*/ 2147483646 h 98"/>
              <a:gd name="T36" fmla="*/ 2147483646 w 78"/>
              <a:gd name="T37" fmla="*/ 2147483646 h 98"/>
              <a:gd name="T38" fmla="*/ 2147483646 w 78"/>
              <a:gd name="T39" fmla="*/ 2147483646 h 98"/>
              <a:gd name="T40" fmla="*/ 2147483646 w 78"/>
              <a:gd name="T41" fmla="*/ 2147483646 h 98"/>
              <a:gd name="T42" fmla="*/ 2147483646 w 78"/>
              <a:gd name="T43" fmla="*/ 2147483646 h 98"/>
              <a:gd name="T44" fmla="*/ 2147483646 w 78"/>
              <a:gd name="T45" fmla="*/ 2147483646 h 98"/>
              <a:gd name="T46" fmla="*/ 2147483646 w 78"/>
              <a:gd name="T47" fmla="*/ 2147483646 h 98"/>
              <a:gd name="T48" fmla="*/ 2147483646 w 78"/>
              <a:gd name="T49" fmla="*/ 2147483646 h 98"/>
              <a:gd name="T50" fmla="*/ 2147483646 w 78"/>
              <a:gd name="T51" fmla="*/ 2147483646 h 98"/>
              <a:gd name="T52" fmla="*/ 2147483646 w 78"/>
              <a:gd name="T53" fmla="*/ 2147483646 h 98"/>
              <a:gd name="T54" fmla="*/ 2147483646 w 78"/>
              <a:gd name="T55" fmla="*/ 2147483646 h 98"/>
              <a:gd name="T56" fmla="*/ 2147483646 w 78"/>
              <a:gd name="T57" fmla="*/ 2147483646 h 98"/>
              <a:gd name="T58" fmla="*/ 2147483646 w 78"/>
              <a:gd name="T59" fmla="*/ 2147483646 h 98"/>
              <a:gd name="T60" fmla="*/ 2147483646 w 78"/>
              <a:gd name="T61" fmla="*/ 2147483646 h 98"/>
              <a:gd name="T62" fmla="*/ 2147483646 w 78"/>
              <a:gd name="T63" fmla="*/ 0 h 98"/>
              <a:gd name="T64" fmla="*/ 2147483646 w 78"/>
              <a:gd name="T65" fmla="*/ 2147483646 h 9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8" h="98">
                <a:moveTo>
                  <a:pt x="32" y="12"/>
                </a:moveTo>
                <a:lnTo>
                  <a:pt x="34" y="32"/>
                </a:lnTo>
                <a:lnTo>
                  <a:pt x="20" y="22"/>
                </a:lnTo>
                <a:lnTo>
                  <a:pt x="6" y="34"/>
                </a:lnTo>
                <a:lnTo>
                  <a:pt x="0" y="56"/>
                </a:lnTo>
                <a:lnTo>
                  <a:pt x="6" y="56"/>
                </a:lnTo>
                <a:lnTo>
                  <a:pt x="10" y="56"/>
                </a:lnTo>
                <a:lnTo>
                  <a:pt x="30" y="70"/>
                </a:lnTo>
                <a:lnTo>
                  <a:pt x="34" y="84"/>
                </a:lnTo>
                <a:lnTo>
                  <a:pt x="36" y="92"/>
                </a:lnTo>
                <a:lnTo>
                  <a:pt x="40" y="98"/>
                </a:lnTo>
                <a:lnTo>
                  <a:pt x="70" y="88"/>
                </a:lnTo>
                <a:lnTo>
                  <a:pt x="70" y="84"/>
                </a:lnTo>
                <a:lnTo>
                  <a:pt x="68" y="82"/>
                </a:lnTo>
                <a:lnTo>
                  <a:pt x="66" y="78"/>
                </a:lnTo>
                <a:lnTo>
                  <a:pt x="64" y="76"/>
                </a:lnTo>
                <a:lnTo>
                  <a:pt x="64" y="60"/>
                </a:lnTo>
                <a:lnTo>
                  <a:pt x="64" y="46"/>
                </a:lnTo>
                <a:lnTo>
                  <a:pt x="54" y="26"/>
                </a:lnTo>
                <a:lnTo>
                  <a:pt x="64" y="16"/>
                </a:lnTo>
                <a:lnTo>
                  <a:pt x="78" y="4"/>
                </a:lnTo>
                <a:lnTo>
                  <a:pt x="52" y="0"/>
                </a:lnTo>
                <a:lnTo>
                  <a:pt x="32" y="12"/>
                </a:lnTo>
                <a:close/>
              </a:path>
            </a:pathLst>
          </a:custGeom>
          <a:solidFill>
            <a:srgbClr val="5F5F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70" name="Freeform 517"/>
          <p:cNvSpPr>
            <a:spLocks/>
          </p:cNvSpPr>
          <p:nvPr/>
        </p:nvSpPr>
        <p:spPr bwMode="auto">
          <a:xfrm>
            <a:off x="7637463" y="3632200"/>
            <a:ext cx="85725" cy="104775"/>
          </a:xfrm>
          <a:custGeom>
            <a:avLst/>
            <a:gdLst>
              <a:gd name="T0" fmla="*/ 2147483646 w 54"/>
              <a:gd name="T1" fmla="*/ 2147483646 h 66"/>
              <a:gd name="T2" fmla="*/ 2147483646 w 54"/>
              <a:gd name="T3" fmla="*/ 2147483646 h 66"/>
              <a:gd name="T4" fmla="*/ 2147483646 w 54"/>
              <a:gd name="T5" fmla="*/ 2147483646 h 66"/>
              <a:gd name="T6" fmla="*/ 2147483646 w 54"/>
              <a:gd name="T7" fmla="*/ 2147483646 h 66"/>
              <a:gd name="T8" fmla="*/ 0 w 54"/>
              <a:gd name="T9" fmla="*/ 2147483646 h 66"/>
              <a:gd name="T10" fmla="*/ 0 w 54"/>
              <a:gd name="T11" fmla="*/ 2147483646 h 66"/>
              <a:gd name="T12" fmla="*/ 2147483646 w 54"/>
              <a:gd name="T13" fmla="*/ 2147483646 h 66"/>
              <a:gd name="T14" fmla="*/ 2147483646 w 54"/>
              <a:gd name="T15" fmla="*/ 2147483646 h 66"/>
              <a:gd name="T16" fmla="*/ 2147483646 w 54"/>
              <a:gd name="T17" fmla="*/ 2147483646 h 66"/>
              <a:gd name="T18" fmla="*/ 2147483646 w 54"/>
              <a:gd name="T19" fmla="*/ 2147483646 h 66"/>
              <a:gd name="T20" fmla="*/ 2147483646 w 54"/>
              <a:gd name="T21" fmla="*/ 2147483646 h 66"/>
              <a:gd name="T22" fmla="*/ 2147483646 w 54"/>
              <a:gd name="T23" fmla="*/ 2147483646 h 66"/>
              <a:gd name="T24" fmla="*/ 2147483646 w 54"/>
              <a:gd name="T25" fmla="*/ 2147483646 h 66"/>
              <a:gd name="T26" fmla="*/ 2147483646 w 54"/>
              <a:gd name="T27" fmla="*/ 0 h 66"/>
              <a:gd name="T28" fmla="*/ 2147483646 w 54"/>
              <a:gd name="T29" fmla="*/ 2147483646 h 66"/>
              <a:gd name="T30" fmla="*/ 2147483646 w 54"/>
              <a:gd name="T31" fmla="*/ 2147483646 h 66"/>
              <a:gd name="T32" fmla="*/ 2147483646 w 54"/>
              <a:gd name="T33" fmla="*/ 2147483646 h 66"/>
              <a:gd name="T34" fmla="*/ 2147483646 w 54"/>
              <a:gd name="T35" fmla="*/ 2147483646 h 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4" h="66">
                <a:moveTo>
                  <a:pt x="10" y="12"/>
                </a:moveTo>
                <a:lnTo>
                  <a:pt x="10" y="12"/>
                </a:lnTo>
                <a:lnTo>
                  <a:pt x="10" y="36"/>
                </a:lnTo>
                <a:lnTo>
                  <a:pt x="0" y="66"/>
                </a:lnTo>
                <a:lnTo>
                  <a:pt x="20" y="66"/>
                </a:lnTo>
                <a:lnTo>
                  <a:pt x="40" y="60"/>
                </a:lnTo>
                <a:lnTo>
                  <a:pt x="50" y="52"/>
                </a:lnTo>
                <a:lnTo>
                  <a:pt x="54" y="36"/>
                </a:lnTo>
                <a:lnTo>
                  <a:pt x="40" y="0"/>
                </a:lnTo>
                <a:lnTo>
                  <a:pt x="10" y="10"/>
                </a:lnTo>
                <a:lnTo>
                  <a:pt x="10" y="12"/>
                </a:lnTo>
                <a:close/>
              </a:path>
            </a:pathLst>
          </a:custGeom>
          <a:solidFill>
            <a:srgbClr val="DDDDDD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71" name="Freeform 411"/>
          <p:cNvSpPr>
            <a:spLocks/>
          </p:cNvSpPr>
          <p:nvPr/>
        </p:nvSpPr>
        <p:spPr bwMode="auto">
          <a:xfrm>
            <a:off x="2919413" y="5365750"/>
            <a:ext cx="127000" cy="166688"/>
          </a:xfrm>
          <a:custGeom>
            <a:avLst/>
            <a:gdLst>
              <a:gd name="T0" fmla="*/ 2147483646 w 102"/>
              <a:gd name="T1" fmla="*/ 2147483646 h 114"/>
              <a:gd name="T2" fmla="*/ 2147483646 w 102"/>
              <a:gd name="T3" fmla="*/ 2147483646 h 114"/>
              <a:gd name="T4" fmla="*/ 2147483646 w 102"/>
              <a:gd name="T5" fmla="*/ 0 h 114"/>
              <a:gd name="T6" fmla="*/ 2147483646 w 102"/>
              <a:gd name="T7" fmla="*/ 2147483646 h 114"/>
              <a:gd name="T8" fmla="*/ 0 w 102"/>
              <a:gd name="T9" fmla="*/ 2147483646 h 114"/>
              <a:gd name="T10" fmla="*/ 0 w 102"/>
              <a:gd name="T11" fmla="*/ 2147483646 h 114"/>
              <a:gd name="T12" fmla="*/ 2147483646 w 102"/>
              <a:gd name="T13" fmla="*/ 2147483646 h 114"/>
              <a:gd name="T14" fmla="*/ 2147483646 w 102"/>
              <a:gd name="T15" fmla="*/ 2147483646 h 114"/>
              <a:gd name="T16" fmla="*/ 2147483646 w 102"/>
              <a:gd name="T17" fmla="*/ 2147483646 h 114"/>
              <a:gd name="T18" fmla="*/ 2147483646 w 102"/>
              <a:gd name="T19" fmla="*/ 2147483646 h 114"/>
              <a:gd name="T20" fmla="*/ 2147483646 w 102"/>
              <a:gd name="T21" fmla="*/ 2147483646 h 114"/>
              <a:gd name="T22" fmla="*/ 2147483646 w 102"/>
              <a:gd name="T23" fmla="*/ 2147483646 h 114"/>
              <a:gd name="T24" fmla="*/ 2147483646 w 102"/>
              <a:gd name="T25" fmla="*/ 2147483646 h 1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" h="114">
                <a:moveTo>
                  <a:pt x="66" y="24"/>
                </a:moveTo>
                <a:lnTo>
                  <a:pt x="36" y="6"/>
                </a:lnTo>
                <a:lnTo>
                  <a:pt x="18" y="0"/>
                </a:lnTo>
                <a:lnTo>
                  <a:pt x="6" y="18"/>
                </a:lnTo>
                <a:lnTo>
                  <a:pt x="0" y="48"/>
                </a:lnTo>
                <a:lnTo>
                  <a:pt x="0" y="78"/>
                </a:lnTo>
                <a:lnTo>
                  <a:pt x="24" y="96"/>
                </a:lnTo>
                <a:lnTo>
                  <a:pt x="36" y="108"/>
                </a:lnTo>
                <a:lnTo>
                  <a:pt x="66" y="114"/>
                </a:lnTo>
                <a:lnTo>
                  <a:pt x="96" y="90"/>
                </a:lnTo>
                <a:lnTo>
                  <a:pt x="102" y="78"/>
                </a:lnTo>
                <a:lnTo>
                  <a:pt x="84" y="42"/>
                </a:lnTo>
                <a:lnTo>
                  <a:pt x="66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72" name="Freeform 420"/>
          <p:cNvSpPr>
            <a:spLocks/>
          </p:cNvSpPr>
          <p:nvPr/>
        </p:nvSpPr>
        <p:spPr bwMode="auto">
          <a:xfrm>
            <a:off x="2371725" y="4675188"/>
            <a:ext cx="320675" cy="392112"/>
          </a:xfrm>
          <a:custGeom>
            <a:avLst/>
            <a:gdLst>
              <a:gd name="T0" fmla="*/ 2147483646 w 240"/>
              <a:gd name="T1" fmla="*/ 2147483646 h 337"/>
              <a:gd name="T2" fmla="*/ 2147483646 w 240"/>
              <a:gd name="T3" fmla="*/ 2147483646 h 337"/>
              <a:gd name="T4" fmla="*/ 2147483646 w 240"/>
              <a:gd name="T5" fmla="*/ 2147483646 h 337"/>
              <a:gd name="T6" fmla="*/ 2147483646 w 240"/>
              <a:gd name="T7" fmla="*/ 2147483646 h 337"/>
              <a:gd name="T8" fmla="*/ 2147483646 w 240"/>
              <a:gd name="T9" fmla="*/ 2147483646 h 337"/>
              <a:gd name="T10" fmla="*/ 2147483646 w 240"/>
              <a:gd name="T11" fmla="*/ 2147483646 h 337"/>
              <a:gd name="T12" fmla="*/ 2147483646 w 240"/>
              <a:gd name="T13" fmla="*/ 2147483646 h 337"/>
              <a:gd name="T14" fmla="*/ 2147483646 w 240"/>
              <a:gd name="T15" fmla="*/ 2147483646 h 337"/>
              <a:gd name="T16" fmla="*/ 2147483646 w 240"/>
              <a:gd name="T17" fmla="*/ 2147483646 h 337"/>
              <a:gd name="T18" fmla="*/ 2147483646 w 240"/>
              <a:gd name="T19" fmla="*/ 2147483646 h 337"/>
              <a:gd name="T20" fmla="*/ 2147483646 w 240"/>
              <a:gd name="T21" fmla="*/ 2147483646 h 337"/>
              <a:gd name="T22" fmla="*/ 2147483646 w 240"/>
              <a:gd name="T23" fmla="*/ 2147483646 h 337"/>
              <a:gd name="T24" fmla="*/ 2147483646 w 240"/>
              <a:gd name="T25" fmla="*/ 2147483646 h 337"/>
              <a:gd name="T26" fmla="*/ 2147483646 w 240"/>
              <a:gd name="T27" fmla="*/ 0 h 337"/>
              <a:gd name="T28" fmla="*/ 2147483646 w 240"/>
              <a:gd name="T29" fmla="*/ 0 h 337"/>
              <a:gd name="T30" fmla="*/ 2147483646 w 240"/>
              <a:gd name="T31" fmla="*/ 2147483646 h 337"/>
              <a:gd name="T32" fmla="*/ 2147483646 w 240"/>
              <a:gd name="T33" fmla="*/ 2147483646 h 337"/>
              <a:gd name="T34" fmla="*/ 2147483646 w 240"/>
              <a:gd name="T35" fmla="*/ 2147483646 h 337"/>
              <a:gd name="T36" fmla="*/ 2147483646 w 240"/>
              <a:gd name="T37" fmla="*/ 2147483646 h 337"/>
              <a:gd name="T38" fmla="*/ 2147483646 w 240"/>
              <a:gd name="T39" fmla="*/ 2147483646 h 337"/>
              <a:gd name="T40" fmla="*/ 2147483646 w 240"/>
              <a:gd name="T41" fmla="*/ 2147483646 h 337"/>
              <a:gd name="T42" fmla="*/ 0 w 240"/>
              <a:gd name="T43" fmla="*/ 2147483646 h 337"/>
              <a:gd name="T44" fmla="*/ 2147483646 w 240"/>
              <a:gd name="T45" fmla="*/ 2147483646 h 337"/>
              <a:gd name="T46" fmla="*/ 2147483646 w 240"/>
              <a:gd name="T47" fmla="*/ 2147483646 h 337"/>
              <a:gd name="T48" fmla="*/ 2147483646 w 240"/>
              <a:gd name="T49" fmla="*/ 2147483646 h 337"/>
              <a:gd name="T50" fmla="*/ 2147483646 w 240"/>
              <a:gd name="T51" fmla="*/ 2147483646 h 337"/>
              <a:gd name="T52" fmla="*/ 2147483646 w 240"/>
              <a:gd name="T53" fmla="*/ 2147483646 h 337"/>
              <a:gd name="T54" fmla="*/ 2147483646 w 240"/>
              <a:gd name="T55" fmla="*/ 2147483646 h 337"/>
              <a:gd name="T56" fmla="*/ 2147483646 w 240"/>
              <a:gd name="T57" fmla="*/ 2147483646 h 337"/>
              <a:gd name="T58" fmla="*/ 2147483646 w 240"/>
              <a:gd name="T59" fmla="*/ 2147483646 h 337"/>
              <a:gd name="T60" fmla="*/ 2147483646 w 240"/>
              <a:gd name="T61" fmla="*/ 2147483646 h 337"/>
              <a:gd name="T62" fmla="*/ 2147483646 w 240"/>
              <a:gd name="T63" fmla="*/ 2147483646 h 3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40" h="337">
                <a:moveTo>
                  <a:pt x="228" y="204"/>
                </a:moveTo>
                <a:lnTo>
                  <a:pt x="228" y="198"/>
                </a:lnTo>
                <a:lnTo>
                  <a:pt x="216" y="198"/>
                </a:lnTo>
                <a:lnTo>
                  <a:pt x="210" y="162"/>
                </a:lnTo>
                <a:lnTo>
                  <a:pt x="180" y="174"/>
                </a:lnTo>
                <a:lnTo>
                  <a:pt x="156" y="156"/>
                </a:lnTo>
                <a:lnTo>
                  <a:pt x="156" y="120"/>
                </a:lnTo>
                <a:lnTo>
                  <a:pt x="180" y="84"/>
                </a:lnTo>
                <a:lnTo>
                  <a:pt x="198" y="72"/>
                </a:lnTo>
                <a:lnTo>
                  <a:pt x="204" y="54"/>
                </a:lnTo>
                <a:lnTo>
                  <a:pt x="192" y="36"/>
                </a:lnTo>
                <a:lnTo>
                  <a:pt x="168" y="36"/>
                </a:lnTo>
                <a:lnTo>
                  <a:pt x="150" y="18"/>
                </a:lnTo>
                <a:lnTo>
                  <a:pt x="120" y="0"/>
                </a:lnTo>
                <a:lnTo>
                  <a:pt x="108" y="24"/>
                </a:lnTo>
                <a:lnTo>
                  <a:pt x="84" y="48"/>
                </a:lnTo>
                <a:lnTo>
                  <a:pt x="66" y="54"/>
                </a:lnTo>
                <a:lnTo>
                  <a:pt x="42" y="78"/>
                </a:lnTo>
                <a:lnTo>
                  <a:pt x="24" y="72"/>
                </a:lnTo>
                <a:lnTo>
                  <a:pt x="18" y="60"/>
                </a:lnTo>
                <a:lnTo>
                  <a:pt x="0" y="72"/>
                </a:lnTo>
                <a:lnTo>
                  <a:pt x="18" y="114"/>
                </a:lnTo>
                <a:lnTo>
                  <a:pt x="54" y="174"/>
                </a:lnTo>
                <a:lnTo>
                  <a:pt x="90" y="252"/>
                </a:lnTo>
                <a:lnTo>
                  <a:pt x="90" y="264"/>
                </a:lnTo>
                <a:lnTo>
                  <a:pt x="216" y="337"/>
                </a:lnTo>
                <a:lnTo>
                  <a:pt x="222" y="337"/>
                </a:lnTo>
                <a:lnTo>
                  <a:pt x="228" y="307"/>
                </a:lnTo>
                <a:lnTo>
                  <a:pt x="234" y="270"/>
                </a:lnTo>
                <a:lnTo>
                  <a:pt x="240" y="222"/>
                </a:lnTo>
                <a:lnTo>
                  <a:pt x="228" y="204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73" name="Freeform 413"/>
          <p:cNvSpPr>
            <a:spLocks/>
          </p:cNvSpPr>
          <p:nvPr/>
        </p:nvSpPr>
        <p:spPr bwMode="auto">
          <a:xfrm>
            <a:off x="2576513" y="4551363"/>
            <a:ext cx="884237" cy="911225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2147483646 h 10000"/>
              <a:gd name="T46" fmla="*/ 2147483646 w 10000"/>
              <a:gd name="T47" fmla="*/ 2147483646 h 10000"/>
              <a:gd name="T48" fmla="*/ 2147483646 w 10000"/>
              <a:gd name="T49" fmla="*/ 0 h 10000"/>
              <a:gd name="T50" fmla="*/ 2147483646 w 10000"/>
              <a:gd name="T51" fmla="*/ 2147483646 h 10000"/>
              <a:gd name="T52" fmla="*/ 2147483646 w 10000"/>
              <a:gd name="T53" fmla="*/ 2147483646 h 10000"/>
              <a:gd name="T54" fmla="*/ 2147483646 w 10000"/>
              <a:gd name="T55" fmla="*/ 2147483646 h 10000"/>
              <a:gd name="T56" fmla="*/ 2147483646 w 10000"/>
              <a:gd name="T57" fmla="*/ 2147483646 h 10000"/>
              <a:gd name="T58" fmla="*/ 2147483646 w 10000"/>
              <a:gd name="T59" fmla="*/ 2147483646 h 10000"/>
              <a:gd name="T60" fmla="*/ 2147483646 w 10000"/>
              <a:gd name="T61" fmla="*/ 2147483646 h 10000"/>
              <a:gd name="T62" fmla="*/ 0 w 10000"/>
              <a:gd name="T63" fmla="*/ 2147483646 h 10000"/>
              <a:gd name="T64" fmla="*/ 2147483646 w 10000"/>
              <a:gd name="T65" fmla="*/ 2147483646 h 10000"/>
              <a:gd name="T66" fmla="*/ 2147483646 w 10000"/>
              <a:gd name="T67" fmla="*/ 2147483646 h 10000"/>
              <a:gd name="T68" fmla="*/ 2147483646 w 10000"/>
              <a:gd name="T69" fmla="*/ 2147483646 h 10000"/>
              <a:gd name="T70" fmla="*/ 2147483646 w 10000"/>
              <a:gd name="T71" fmla="*/ 2147483646 h 10000"/>
              <a:gd name="T72" fmla="*/ 2147483646 w 10000"/>
              <a:gd name="T73" fmla="*/ 2147483646 h 10000"/>
              <a:gd name="T74" fmla="*/ 2147483646 w 10000"/>
              <a:gd name="T75" fmla="*/ 2147483646 h 10000"/>
              <a:gd name="T76" fmla="*/ 2147483646 w 10000"/>
              <a:gd name="T77" fmla="*/ 2147483646 h 10000"/>
              <a:gd name="T78" fmla="*/ 2147483646 w 10000"/>
              <a:gd name="T79" fmla="*/ 2147483646 h 10000"/>
              <a:gd name="T80" fmla="*/ 2147483646 w 10000"/>
              <a:gd name="T81" fmla="*/ 2147483646 h 1000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0000" h="10000">
                <a:moveTo>
                  <a:pt x="5000" y="7769"/>
                </a:moveTo>
                <a:cubicBezTo>
                  <a:pt x="5027" y="7795"/>
                  <a:pt x="5055" y="7820"/>
                  <a:pt x="5082" y="7846"/>
                </a:cubicBezTo>
                <a:cubicBezTo>
                  <a:pt x="5027" y="8000"/>
                  <a:pt x="4973" y="8154"/>
                  <a:pt x="4918" y="8308"/>
                </a:cubicBezTo>
                <a:lnTo>
                  <a:pt x="4672" y="8462"/>
                </a:lnTo>
                <a:lnTo>
                  <a:pt x="4098" y="9000"/>
                </a:lnTo>
                <a:lnTo>
                  <a:pt x="4180" y="9000"/>
                </a:lnTo>
                <a:lnTo>
                  <a:pt x="4098" y="9000"/>
                </a:lnTo>
                <a:lnTo>
                  <a:pt x="4344" y="9077"/>
                </a:lnTo>
                <a:lnTo>
                  <a:pt x="4754" y="9308"/>
                </a:lnTo>
                <a:lnTo>
                  <a:pt x="5000" y="9538"/>
                </a:lnTo>
                <a:lnTo>
                  <a:pt x="5246" y="10000"/>
                </a:lnTo>
                <a:cubicBezTo>
                  <a:pt x="5273" y="9923"/>
                  <a:pt x="5301" y="9846"/>
                  <a:pt x="5328" y="9769"/>
                </a:cubicBezTo>
                <a:lnTo>
                  <a:pt x="5656" y="9462"/>
                </a:lnTo>
                <a:lnTo>
                  <a:pt x="6066" y="9077"/>
                </a:lnTo>
                <a:lnTo>
                  <a:pt x="6393" y="8077"/>
                </a:lnTo>
                <a:lnTo>
                  <a:pt x="6639" y="7615"/>
                </a:lnTo>
                <a:lnTo>
                  <a:pt x="7541" y="7077"/>
                </a:lnTo>
                <a:lnTo>
                  <a:pt x="8115" y="7000"/>
                </a:lnTo>
                <a:lnTo>
                  <a:pt x="8279" y="6923"/>
                </a:lnTo>
                <a:lnTo>
                  <a:pt x="8443" y="6615"/>
                </a:lnTo>
                <a:cubicBezTo>
                  <a:pt x="8470" y="6513"/>
                  <a:pt x="8498" y="6410"/>
                  <a:pt x="8525" y="6308"/>
                </a:cubicBezTo>
                <a:cubicBezTo>
                  <a:pt x="8607" y="6180"/>
                  <a:pt x="8688" y="6051"/>
                  <a:pt x="8770" y="5923"/>
                </a:cubicBezTo>
                <a:cubicBezTo>
                  <a:pt x="8797" y="5872"/>
                  <a:pt x="8825" y="5820"/>
                  <a:pt x="8852" y="5769"/>
                </a:cubicBezTo>
                <a:cubicBezTo>
                  <a:pt x="8879" y="5333"/>
                  <a:pt x="8907" y="4898"/>
                  <a:pt x="8934" y="4462"/>
                </a:cubicBezTo>
                <a:lnTo>
                  <a:pt x="9180" y="4385"/>
                </a:lnTo>
                <a:lnTo>
                  <a:pt x="10000" y="3385"/>
                </a:lnTo>
                <a:lnTo>
                  <a:pt x="10000" y="3154"/>
                </a:lnTo>
                <a:cubicBezTo>
                  <a:pt x="9945" y="2974"/>
                  <a:pt x="9891" y="2795"/>
                  <a:pt x="9836" y="2615"/>
                </a:cubicBezTo>
                <a:lnTo>
                  <a:pt x="9344" y="2462"/>
                </a:lnTo>
                <a:lnTo>
                  <a:pt x="8607" y="2077"/>
                </a:lnTo>
                <a:lnTo>
                  <a:pt x="7787" y="2000"/>
                </a:lnTo>
                <a:lnTo>
                  <a:pt x="7541" y="1923"/>
                </a:lnTo>
                <a:lnTo>
                  <a:pt x="7377" y="1692"/>
                </a:lnTo>
                <a:lnTo>
                  <a:pt x="6721" y="1462"/>
                </a:lnTo>
                <a:lnTo>
                  <a:pt x="6148" y="1154"/>
                </a:lnTo>
                <a:cubicBezTo>
                  <a:pt x="6121" y="1051"/>
                  <a:pt x="6093" y="949"/>
                  <a:pt x="6066" y="846"/>
                </a:cubicBezTo>
                <a:lnTo>
                  <a:pt x="5820" y="231"/>
                </a:lnTo>
                <a:lnTo>
                  <a:pt x="5738" y="231"/>
                </a:lnTo>
                <a:lnTo>
                  <a:pt x="5410" y="692"/>
                </a:lnTo>
                <a:lnTo>
                  <a:pt x="5082" y="846"/>
                </a:lnTo>
                <a:cubicBezTo>
                  <a:pt x="5055" y="820"/>
                  <a:pt x="5027" y="795"/>
                  <a:pt x="5000" y="769"/>
                </a:cubicBezTo>
                <a:lnTo>
                  <a:pt x="4590" y="769"/>
                </a:lnTo>
                <a:lnTo>
                  <a:pt x="4426" y="846"/>
                </a:lnTo>
                <a:lnTo>
                  <a:pt x="4344" y="846"/>
                </a:lnTo>
                <a:lnTo>
                  <a:pt x="3934" y="923"/>
                </a:lnTo>
                <a:lnTo>
                  <a:pt x="3689" y="1000"/>
                </a:lnTo>
                <a:lnTo>
                  <a:pt x="3443" y="769"/>
                </a:lnTo>
                <a:cubicBezTo>
                  <a:pt x="3470" y="615"/>
                  <a:pt x="3498" y="462"/>
                  <a:pt x="3525" y="308"/>
                </a:cubicBezTo>
                <a:lnTo>
                  <a:pt x="3361" y="77"/>
                </a:lnTo>
                <a:lnTo>
                  <a:pt x="3197" y="0"/>
                </a:lnTo>
                <a:cubicBezTo>
                  <a:pt x="3224" y="51"/>
                  <a:pt x="3252" y="103"/>
                  <a:pt x="3279" y="154"/>
                </a:cubicBezTo>
                <a:lnTo>
                  <a:pt x="2869" y="308"/>
                </a:lnTo>
                <a:lnTo>
                  <a:pt x="2213" y="308"/>
                </a:lnTo>
                <a:lnTo>
                  <a:pt x="2459" y="692"/>
                </a:lnTo>
                <a:cubicBezTo>
                  <a:pt x="2486" y="769"/>
                  <a:pt x="2514" y="846"/>
                  <a:pt x="2541" y="923"/>
                </a:cubicBezTo>
                <a:lnTo>
                  <a:pt x="1803" y="1154"/>
                </a:lnTo>
                <a:lnTo>
                  <a:pt x="1557" y="923"/>
                </a:lnTo>
                <a:lnTo>
                  <a:pt x="902" y="1077"/>
                </a:lnTo>
                <a:cubicBezTo>
                  <a:pt x="929" y="1205"/>
                  <a:pt x="957" y="1334"/>
                  <a:pt x="984" y="1462"/>
                </a:cubicBezTo>
                <a:cubicBezTo>
                  <a:pt x="929" y="1744"/>
                  <a:pt x="875" y="2026"/>
                  <a:pt x="820" y="2308"/>
                </a:cubicBezTo>
                <a:cubicBezTo>
                  <a:pt x="765" y="2257"/>
                  <a:pt x="711" y="2205"/>
                  <a:pt x="656" y="2154"/>
                </a:cubicBezTo>
                <a:cubicBezTo>
                  <a:pt x="629" y="2231"/>
                  <a:pt x="601" y="2308"/>
                  <a:pt x="574" y="2385"/>
                </a:cubicBezTo>
                <a:lnTo>
                  <a:pt x="328" y="2538"/>
                </a:lnTo>
                <a:lnTo>
                  <a:pt x="0" y="3000"/>
                </a:lnTo>
                <a:lnTo>
                  <a:pt x="0" y="3462"/>
                </a:lnTo>
                <a:lnTo>
                  <a:pt x="328" y="3692"/>
                </a:lnTo>
                <a:lnTo>
                  <a:pt x="738" y="3538"/>
                </a:lnTo>
                <a:cubicBezTo>
                  <a:pt x="765" y="3692"/>
                  <a:pt x="793" y="3846"/>
                  <a:pt x="820" y="4000"/>
                </a:cubicBezTo>
                <a:lnTo>
                  <a:pt x="984" y="4000"/>
                </a:lnTo>
                <a:lnTo>
                  <a:pt x="984" y="4077"/>
                </a:lnTo>
                <a:cubicBezTo>
                  <a:pt x="1311" y="4000"/>
                  <a:pt x="1240" y="3993"/>
                  <a:pt x="1311" y="4000"/>
                </a:cubicBezTo>
                <a:cubicBezTo>
                  <a:pt x="1382" y="4007"/>
                  <a:pt x="1378" y="4124"/>
                  <a:pt x="1411" y="4121"/>
                </a:cubicBezTo>
                <a:cubicBezTo>
                  <a:pt x="1487" y="4047"/>
                  <a:pt x="1644" y="3939"/>
                  <a:pt x="1720" y="3900"/>
                </a:cubicBezTo>
                <a:cubicBezTo>
                  <a:pt x="1796" y="3861"/>
                  <a:pt x="1787" y="3873"/>
                  <a:pt x="1869" y="3886"/>
                </a:cubicBezTo>
                <a:cubicBezTo>
                  <a:pt x="1951" y="3899"/>
                  <a:pt x="2074" y="3776"/>
                  <a:pt x="2131" y="3846"/>
                </a:cubicBezTo>
                <a:cubicBezTo>
                  <a:pt x="2188" y="3916"/>
                  <a:pt x="2186" y="4154"/>
                  <a:pt x="2213" y="4308"/>
                </a:cubicBezTo>
                <a:lnTo>
                  <a:pt x="2705" y="4538"/>
                </a:lnTo>
                <a:lnTo>
                  <a:pt x="3279" y="4769"/>
                </a:lnTo>
                <a:lnTo>
                  <a:pt x="3279" y="5077"/>
                </a:lnTo>
                <a:lnTo>
                  <a:pt x="3443" y="5308"/>
                </a:lnTo>
                <a:cubicBezTo>
                  <a:pt x="3525" y="5308"/>
                  <a:pt x="3934" y="5385"/>
                  <a:pt x="3934" y="5385"/>
                </a:cubicBezTo>
                <a:lnTo>
                  <a:pt x="3934" y="5692"/>
                </a:lnTo>
                <a:lnTo>
                  <a:pt x="3934" y="6231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74" name="Freeform 409"/>
          <p:cNvSpPr>
            <a:spLocks/>
          </p:cNvSpPr>
          <p:nvPr/>
        </p:nvSpPr>
        <p:spPr bwMode="auto">
          <a:xfrm>
            <a:off x="2563813" y="5153025"/>
            <a:ext cx="473075" cy="947738"/>
          </a:xfrm>
          <a:custGeom>
            <a:avLst/>
            <a:gdLst>
              <a:gd name="T0" fmla="*/ 2147483646 w 10000"/>
              <a:gd name="T1" fmla="*/ 2147483646 h 10001"/>
              <a:gd name="T2" fmla="*/ 2147483646 w 10000"/>
              <a:gd name="T3" fmla="*/ 2147483646 h 10001"/>
              <a:gd name="T4" fmla="*/ 2147483646 w 10000"/>
              <a:gd name="T5" fmla="*/ 2147483646 h 10001"/>
              <a:gd name="T6" fmla="*/ 2147483646 w 10000"/>
              <a:gd name="T7" fmla="*/ 2147483646 h 10001"/>
              <a:gd name="T8" fmla="*/ 2147483646 w 10000"/>
              <a:gd name="T9" fmla="*/ 2147483646 h 10001"/>
              <a:gd name="T10" fmla="*/ 2147483646 w 10000"/>
              <a:gd name="T11" fmla="*/ 2147483646 h 10001"/>
              <a:gd name="T12" fmla="*/ 2147483646 w 10000"/>
              <a:gd name="T13" fmla="*/ 2147483646 h 10001"/>
              <a:gd name="T14" fmla="*/ 2147483646 w 10000"/>
              <a:gd name="T15" fmla="*/ 2147483646 h 10001"/>
              <a:gd name="T16" fmla="*/ 2147483646 w 10000"/>
              <a:gd name="T17" fmla="*/ 2147483646 h 10001"/>
              <a:gd name="T18" fmla="*/ 2147483646 w 10000"/>
              <a:gd name="T19" fmla="*/ 2147483646 h 10001"/>
              <a:gd name="T20" fmla="*/ 2147483646 w 10000"/>
              <a:gd name="T21" fmla="*/ 2147483646 h 10001"/>
              <a:gd name="T22" fmla="*/ 2147483646 w 10000"/>
              <a:gd name="T23" fmla="*/ 2147483646 h 10001"/>
              <a:gd name="T24" fmla="*/ 2147483646 w 10000"/>
              <a:gd name="T25" fmla="*/ 2147483646 h 10001"/>
              <a:gd name="T26" fmla="*/ 2147483646 w 10000"/>
              <a:gd name="T27" fmla="*/ 2147483646 h 10001"/>
              <a:gd name="T28" fmla="*/ 2147483646 w 10000"/>
              <a:gd name="T29" fmla="*/ 0 h 10001"/>
              <a:gd name="T30" fmla="*/ 2147483646 w 10000"/>
              <a:gd name="T31" fmla="*/ 2147483646 h 10001"/>
              <a:gd name="T32" fmla="*/ 2147483646 w 10000"/>
              <a:gd name="T33" fmla="*/ 2147483646 h 10001"/>
              <a:gd name="T34" fmla="*/ 2147483646 w 10000"/>
              <a:gd name="T35" fmla="*/ 2147483646 h 10001"/>
              <a:gd name="T36" fmla="*/ 2147483646 w 10000"/>
              <a:gd name="T37" fmla="*/ 2147483646 h 10001"/>
              <a:gd name="T38" fmla="*/ 2147483646 w 10000"/>
              <a:gd name="T39" fmla="*/ 2147483646 h 10001"/>
              <a:gd name="T40" fmla="*/ 2147483646 w 10000"/>
              <a:gd name="T41" fmla="*/ 2147483646 h 10001"/>
              <a:gd name="T42" fmla="*/ 2147483646 w 10000"/>
              <a:gd name="T43" fmla="*/ 2147483646 h 10001"/>
              <a:gd name="T44" fmla="*/ 2147483646 w 10000"/>
              <a:gd name="T45" fmla="*/ 2147483646 h 10001"/>
              <a:gd name="T46" fmla="*/ 2147483646 w 10000"/>
              <a:gd name="T47" fmla="*/ 2147483646 h 10001"/>
              <a:gd name="T48" fmla="*/ 2147483646 w 10000"/>
              <a:gd name="T49" fmla="*/ 2147483646 h 10001"/>
              <a:gd name="T50" fmla="*/ 2147483646 w 10000"/>
              <a:gd name="T51" fmla="*/ 2147483646 h 10001"/>
              <a:gd name="T52" fmla="*/ 2147483646 w 10000"/>
              <a:gd name="T53" fmla="*/ 2147483646 h 10001"/>
              <a:gd name="T54" fmla="*/ 2147483646 w 10000"/>
              <a:gd name="T55" fmla="*/ 2147483646 h 10001"/>
              <a:gd name="T56" fmla="*/ 2147483646 w 10000"/>
              <a:gd name="T57" fmla="*/ 2147483646 h 10001"/>
              <a:gd name="T58" fmla="*/ 2147483646 w 10000"/>
              <a:gd name="T59" fmla="*/ 2147483646 h 10001"/>
              <a:gd name="T60" fmla="*/ 2147483646 w 10000"/>
              <a:gd name="T61" fmla="*/ 2147483646 h 10001"/>
              <a:gd name="T62" fmla="*/ 2147483646 w 10000"/>
              <a:gd name="T63" fmla="*/ 2147483646 h 10001"/>
              <a:gd name="T64" fmla="*/ 2147483646 w 10000"/>
              <a:gd name="T65" fmla="*/ 2147483646 h 10001"/>
              <a:gd name="T66" fmla="*/ 0 w 10000"/>
              <a:gd name="T67" fmla="*/ 2147483646 h 10001"/>
              <a:gd name="T68" fmla="*/ 2147483646 w 10000"/>
              <a:gd name="T69" fmla="*/ 2147483646 h 10001"/>
              <a:gd name="T70" fmla="*/ 2147483646 w 10000"/>
              <a:gd name="T71" fmla="*/ 2147483646 h 10001"/>
              <a:gd name="T72" fmla="*/ 2147483646 w 10000"/>
              <a:gd name="T73" fmla="*/ 2147483646 h 10001"/>
              <a:gd name="T74" fmla="*/ 2147483646 w 10000"/>
              <a:gd name="T75" fmla="*/ 2147483646 h 10001"/>
              <a:gd name="T76" fmla="*/ 2147483646 w 10000"/>
              <a:gd name="T77" fmla="*/ 2147483646 h 10001"/>
              <a:gd name="T78" fmla="*/ 2147483646 w 10000"/>
              <a:gd name="T79" fmla="*/ 2147483646 h 10001"/>
              <a:gd name="T80" fmla="*/ 2147483646 w 10000"/>
              <a:gd name="T81" fmla="*/ 2147483646 h 10001"/>
              <a:gd name="T82" fmla="*/ 2147483646 w 10000"/>
              <a:gd name="T83" fmla="*/ 2147483646 h 10001"/>
              <a:gd name="T84" fmla="*/ 2147483646 w 10000"/>
              <a:gd name="T85" fmla="*/ 2147483646 h 10001"/>
              <a:gd name="T86" fmla="*/ 2147483646 w 10000"/>
              <a:gd name="T87" fmla="*/ 2147483646 h 10001"/>
              <a:gd name="T88" fmla="*/ 2147483646 w 10000"/>
              <a:gd name="T89" fmla="*/ 2147483646 h 10001"/>
              <a:gd name="T90" fmla="*/ 2147483646 w 10000"/>
              <a:gd name="T91" fmla="*/ 2147483646 h 10001"/>
              <a:gd name="T92" fmla="*/ 2147483646 w 10000"/>
              <a:gd name="T93" fmla="*/ 2147483646 h 10001"/>
              <a:gd name="T94" fmla="*/ 2147483646 w 10000"/>
              <a:gd name="T95" fmla="*/ 2147483646 h 10001"/>
              <a:gd name="T96" fmla="*/ 2147483646 w 10000"/>
              <a:gd name="T97" fmla="*/ 2147483646 h 10001"/>
              <a:gd name="T98" fmla="*/ 2147483646 w 10000"/>
              <a:gd name="T99" fmla="*/ 2147483646 h 10001"/>
              <a:gd name="T100" fmla="*/ 2147483646 w 10000"/>
              <a:gd name="T101" fmla="*/ 2147483646 h 10001"/>
              <a:gd name="T102" fmla="*/ 2147483646 w 10000"/>
              <a:gd name="T103" fmla="*/ 2147483646 h 10001"/>
              <a:gd name="T104" fmla="*/ 2147483646 w 10000"/>
              <a:gd name="T105" fmla="*/ 2147483646 h 10001"/>
              <a:gd name="T106" fmla="*/ 2147483646 w 10000"/>
              <a:gd name="T107" fmla="*/ 2147483646 h 10001"/>
              <a:gd name="T108" fmla="*/ 2147483646 w 10000"/>
              <a:gd name="T109" fmla="*/ 2147483646 h 10001"/>
              <a:gd name="T110" fmla="*/ 2147483646 w 10000"/>
              <a:gd name="T111" fmla="*/ 2147483646 h 10001"/>
              <a:gd name="T112" fmla="*/ 2147483646 w 10000"/>
              <a:gd name="T113" fmla="*/ 2147483646 h 10001"/>
              <a:gd name="T114" fmla="*/ 2147483646 w 10000"/>
              <a:gd name="T115" fmla="*/ 2147483646 h 10001"/>
              <a:gd name="T116" fmla="*/ 2147483646 w 10000"/>
              <a:gd name="T117" fmla="*/ 2147483646 h 10001"/>
              <a:gd name="T118" fmla="*/ 2147483646 w 10000"/>
              <a:gd name="T119" fmla="*/ 2147483646 h 10001"/>
              <a:gd name="T120" fmla="*/ 2147483646 w 10000"/>
              <a:gd name="T121" fmla="*/ 2147483646 h 10001"/>
              <a:gd name="T122" fmla="*/ 2147483646 w 10000"/>
              <a:gd name="T123" fmla="*/ 2147483646 h 10001"/>
              <a:gd name="T124" fmla="*/ 2147483646 w 10000"/>
              <a:gd name="T125" fmla="*/ 2147483646 h 100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000" h="10001">
                <a:moveTo>
                  <a:pt x="7581" y="2950"/>
                </a:moveTo>
                <a:cubicBezTo>
                  <a:pt x="7635" y="2818"/>
                  <a:pt x="7688" y="2685"/>
                  <a:pt x="7742" y="2552"/>
                </a:cubicBezTo>
                <a:lnTo>
                  <a:pt x="8065" y="2312"/>
                </a:lnTo>
                <a:lnTo>
                  <a:pt x="9194" y="1754"/>
                </a:lnTo>
                <a:lnTo>
                  <a:pt x="9677" y="1595"/>
                </a:lnTo>
                <a:lnTo>
                  <a:pt x="10000" y="1116"/>
                </a:lnTo>
                <a:lnTo>
                  <a:pt x="9839" y="1037"/>
                </a:lnTo>
                <a:lnTo>
                  <a:pt x="9355" y="1197"/>
                </a:lnTo>
                <a:lnTo>
                  <a:pt x="8387" y="1435"/>
                </a:lnTo>
                <a:lnTo>
                  <a:pt x="7581" y="1356"/>
                </a:lnTo>
                <a:cubicBezTo>
                  <a:pt x="7635" y="1170"/>
                  <a:pt x="7688" y="983"/>
                  <a:pt x="7742" y="797"/>
                </a:cubicBezTo>
                <a:lnTo>
                  <a:pt x="7258" y="638"/>
                </a:lnTo>
                <a:lnTo>
                  <a:pt x="6290" y="479"/>
                </a:lnTo>
                <a:lnTo>
                  <a:pt x="5806" y="319"/>
                </a:lnTo>
                <a:lnTo>
                  <a:pt x="5323" y="0"/>
                </a:lnTo>
                <a:lnTo>
                  <a:pt x="4677" y="81"/>
                </a:lnTo>
                <a:lnTo>
                  <a:pt x="4516" y="159"/>
                </a:lnTo>
                <a:lnTo>
                  <a:pt x="3710" y="81"/>
                </a:lnTo>
                <a:cubicBezTo>
                  <a:pt x="3387" y="81"/>
                  <a:pt x="3476" y="72"/>
                  <a:pt x="3387" y="81"/>
                </a:cubicBezTo>
                <a:cubicBezTo>
                  <a:pt x="3298" y="89"/>
                  <a:pt x="3178" y="131"/>
                  <a:pt x="3178" y="131"/>
                </a:cubicBezTo>
                <a:cubicBezTo>
                  <a:pt x="3339" y="211"/>
                  <a:pt x="3245" y="168"/>
                  <a:pt x="3226" y="240"/>
                </a:cubicBezTo>
                <a:cubicBezTo>
                  <a:pt x="3207" y="310"/>
                  <a:pt x="3065" y="558"/>
                  <a:pt x="3065" y="558"/>
                </a:cubicBezTo>
                <a:lnTo>
                  <a:pt x="2581" y="797"/>
                </a:lnTo>
                <a:lnTo>
                  <a:pt x="2581" y="1275"/>
                </a:lnTo>
                <a:lnTo>
                  <a:pt x="2258" y="1595"/>
                </a:lnTo>
                <a:lnTo>
                  <a:pt x="1774" y="2631"/>
                </a:lnTo>
                <a:cubicBezTo>
                  <a:pt x="1828" y="2896"/>
                  <a:pt x="1881" y="3163"/>
                  <a:pt x="1935" y="3428"/>
                </a:cubicBezTo>
                <a:lnTo>
                  <a:pt x="968" y="4466"/>
                </a:lnTo>
                <a:lnTo>
                  <a:pt x="806" y="5582"/>
                </a:lnTo>
                <a:lnTo>
                  <a:pt x="806" y="6141"/>
                </a:lnTo>
                <a:cubicBezTo>
                  <a:pt x="752" y="6327"/>
                  <a:pt x="699" y="6514"/>
                  <a:pt x="645" y="6699"/>
                </a:cubicBezTo>
                <a:lnTo>
                  <a:pt x="968" y="7019"/>
                </a:lnTo>
                <a:lnTo>
                  <a:pt x="484" y="8294"/>
                </a:lnTo>
                <a:lnTo>
                  <a:pt x="0" y="8852"/>
                </a:lnTo>
                <a:cubicBezTo>
                  <a:pt x="54" y="8985"/>
                  <a:pt x="47" y="9085"/>
                  <a:pt x="161" y="9251"/>
                </a:cubicBezTo>
                <a:cubicBezTo>
                  <a:pt x="275" y="9417"/>
                  <a:pt x="316" y="9724"/>
                  <a:pt x="685" y="9848"/>
                </a:cubicBezTo>
                <a:cubicBezTo>
                  <a:pt x="1054" y="9973"/>
                  <a:pt x="2126" y="10011"/>
                  <a:pt x="2375" y="10000"/>
                </a:cubicBezTo>
                <a:cubicBezTo>
                  <a:pt x="2624" y="9989"/>
                  <a:pt x="2202" y="9881"/>
                  <a:pt x="2182" y="9783"/>
                </a:cubicBezTo>
                <a:cubicBezTo>
                  <a:pt x="2163" y="9685"/>
                  <a:pt x="2172" y="9527"/>
                  <a:pt x="2258" y="9410"/>
                </a:cubicBezTo>
                <a:cubicBezTo>
                  <a:pt x="2345" y="9293"/>
                  <a:pt x="2550" y="9220"/>
                  <a:pt x="2701" y="9082"/>
                </a:cubicBezTo>
                <a:cubicBezTo>
                  <a:pt x="2852" y="8944"/>
                  <a:pt x="3004" y="8707"/>
                  <a:pt x="3165" y="8584"/>
                </a:cubicBezTo>
                <a:cubicBezTo>
                  <a:pt x="3326" y="8461"/>
                  <a:pt x="3550" y="8459"/>
                  <a:pt x="3668" y="8344"/>
                </a:cubicBezTo>
                <a:cubicBezTo>
                  <a:pt x="3786" y="8229"/>
                  <a:pt x="3918" y="7996"/>
                  <a:pt x="3871" y="7895"/>
                </a:cubicBezTo>
                <a:cubicBezTo>
                  <a:pt x="3824" y="7794"/>
                  <a:pt x="3548" y="7789"/>
                  <a:pt x="3387" y="7736"/>
                </a:cubicBezTo>
                <a:cubicBezTo>
                  <a:pt x="3280" y="7629"/>
                  <a:pt x="3000" y="7495"/>
                  <a:pt x="3065" y="7416"/>
                </a:cubicBezTo>
                <a:cubicBezTo>
                  <a:pt x="3130" y="7337"/>
                  <a:pt x="3541" y="7312"/>
                  <a:pt x="3779" y="7260"/>
                </a:cubicBezTo>
                <a:cubicBezTo>
                  <a:pt x="3810" y="7153"/>
                  <a:pt x="3875" y="7075"/>
                  <a:pt x="3971" y="6968"/>
                </a:cubicBezTo>
                <a:cubicBezTo>
                  <a:pt x="4067" y="6861"/>
                  <a:pt x="4220" y="6700"/>
                  <a:pt x="4355" y="6620"/>
                </a:cubicBezTo>
                <a:cubicBezTo>
                  <a:pt x="4490" y="6540"/>
                  <a:pt x="4699" y="6570"/>
                  <a:pt x="4780" y="6490"/>
                </a:cubicBezTo>
                <a:cubicBezTo>
                  <a:pt x="4861" y="6410"/>
                  <a:pt x="4853" y="6226"/>
                  <a:pt x="4839" y="6141"/>
                </a:cubicBezTo>
                <a:cubicBezTo>
                  <a:pt x="5323" y="5822"/>
                  <a:pt x="5348" y="5984"/>
                  <a:pt x="5437" y="5921"/>
                </a:cubicBezTo>
                <a:cubicBezTo>
                  <a:pt x="5526" y="5858"/>
                  <a:pt x="5368" y="5818"/>
                  <a:pt x="5376" y="5762"/>
                </a:cubicBezTo>
                <a:cubicBezTo>
                  <a:pt x="5384" y="5706"/>
                  <a:pt x="5412" y="5665"/>
                  <a:pt x="5484" y="5582"/>
                </a:cubicBezTo>
                <a:cubicBezTo>
                  <a:pt x="5556" y="5499"/>
                  <a:pt x="5622" y="5319"/>
                  <a:pt x="5806" y="5264"/>
                </a:cubicBezTo>
                <a:cubicBezTo>
                  <a:pt x="5990" y="5209"/>
                  <a:pt x="6266" y="5289"/>
                  <a:pt x="6588" y="5253"/>
                </a:cubicBezTo>
                <a:cubicBezTo>
                  <a:pt x="6910" y="5217"/>
                  <a:pt x="7468" y="5176"/>
                  <a:pt x="7741" y="5045"/>
                </a:cubicBezTo>
                <a:cubicBezTo>
                  <a:pt x="8014" y="4914"/>
                  <a:pt x="8092" y="4629"/>
                  <a:pt x="8226" y="4466"/>
                </a:cubicBezTo>
                <a:cubicBezTo>
                  <a:pt x="8361" y="4303"/>
                  <a:pt x="8441" y="4199"/>
                  <a:pt x="8548" y="4066"/>
                </a:cubicBezTo>
                <a:lnTo>
                  <a:pt x="8226" y="3748"/>
                </a:lnTo>
                <a:cubicBezTo>
                  <a:pt x="8065" y="3668"/>
                  <a:pt x="7825" y="3557"/>
                  <a:pt x="7742" y="3509"/>
                </a:cubicBezTo>
                <a:cubicBezTo>
                  <a:pt x="7659" y="3461"/>
                  <a:pt x="7731" y="3475"/>
                  <a:pt x="7726" y="3458"/>
                </a:cubicBezTo>
                <a:lnTo>
                  <a:pt x="7581" y="3350"/>
                </a:lnTo>
                <a:lnTo>
                  <a:pt x="7581" y="29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75" name="Freeform 444"/>
          <p:cNvSpPr>
            <a:spLocks/>
          </p:cNvSpPr>
          <p:nvPr/>
        </p:nvSpPr>
        <p:spPr bwMode="auto">
          <a:xfrm>
            <a:off x="2500313" y="5053013"/>
            <a:ext cx="242887" cy="1179512"/>
          </a:xfrm>
          <a:custGeom>
            <a:avLst/>
            <a:gdLst>
              <a:gd name="T0" fmla="*/ 2147483646 w 14463"/>
              <a:gd name="T1" fmla="*/ 2147483646 h 11339"/>
              <a:gd name="T2" fmla="*/ 2147483646 w 14463"/>
              <a:gd name="T3" fmla="*/ 0 h 11339"/>
              <a:gd name="T4" fmla="*/ 2147483646 w 14463"/>
              <a:gd name="T5" fmla="*/ 2147483646 h 11339"/>
              <a:gd name="T6" fmla="*/ 2147483646 w 14463"/>
              <a:gd name="T7" fmla="*/ 2147483646 h 11339"/>
              <a:gd name="T8" fmla="*/ 2147483646 w 14463"/>
              <a:gd name="T9" fmla="*/ 2147483646 h 11339"/>
              <a:gd name="T10" fmla="*/ 2147483646 w 14463"/>
              <a:gd name="T11" fmla="*/ 2147483646 h 11339"/>
              <a:gd name="T12" fmla="*/ 2147483646 w 14463"/>
              <a:gd name="T13" fmla="*/ 2147483646 h 11339"/>
              <a:gd name="T14" fmla="*/ 2147483646 w 14463"/>
              <a:gd name="T15" fmla="*/ 2147483646 h 11339"/>
              <a:gd name="T16" fmla="*/ 2147483646 w 14463"/>
              <a:gd name="T17" fmla="*/ 2147483646 h 11339"/>
              <a:gd name="T18" fmla="*/ 2147483646 w 14463"/>
              <a:gd name="T19" fmla="*/ 2147483646 h 11339"/>
              <a:gd name="T20" fmla="*/ 2147483646 w 14463"/>
              <a:gd name="T21" fmla="*/ 2147483646 h 11339"/>
              <a:gd name="T22" fmla="*/ 2147483646 w 14463"/>
              <a:gd name="T23" fmla="*/ 2147483646 h 11339"/>
              <a:gd name="T24" fmla="*/ 2147483646 w 14463"/>
              <a:gd name="T25" fmla="*/ 2147483646 h 11339"/>
              <a:gd name="T26" fmla="*/ 2147483646 w 14463"/>
              <a:gd name="T27" fmla="*/ 2147483646 h 11339"/>
              <a:gd name="T28" fmla="*/ 2147483646 w 14463"/>
              <a:gd name="T29" fmla="*/ 2147483646 h 11339"/>
              <a:gd name="T30" fmla="*/ 2147483646 w 14463"/>
              <a:gd name="T31" fmla="*/ 2147483646 h 11339"/>
              <a:gd name="T32" fmla="*/ 2147483646 w 14463"/>
              <a:gd name="T33" fmla="*/ 2147483646 h 11339"/>
              <a:gd name="T34" fmla="*/ 2147483646 w 14463"/>
              <a:gd name="T35" fmla="*/ 2147483646 h 11339"/>
              <a:gd name="T36" fmla="*/ 2147483646 w 14463"/>
              <a:gd name="T37" fmla="*/ 2147483646 h 11339"/>
              <a:gd name="T38" fmla="*/ 2147483646 w 14463"/>
              <a:gd name="T39" fmla="*/ 2147483646 h 11339"/>
              <a:gd name="T40" fmla="*/ 2147483646 w 14463"/>
              <a:gd name="T41" fmla="*/ 2147483646 h 11339"/>
              <a:gd name="T42" fmla="*/ 2147483646 w 14463"/>
              <a:gd name="T43" fmla="*/ 2147483646 h 11339"/>
              <a:gd name="T44" fmla="*/ 2147483646 w 14463"/>
              <a:gd name="T45" fmla="*/ 2147483646 h 11339"/>
              <a:gd name="T46" fmla="*/ 2147483646 w 14463"/>
              <a:gd name="T47" fmla="*/ 2147483646 h 11339"/>
              <a:gd name="T48" fmla="*/ 2147483646 w 14463"/>
              <a:gd name="T49" fmla="*/ 2147483646 h 11339"/>
              <a:gd name="T50" fmla="*/ 2147483646 w 14463"/>
              <a:gd name="T51" fmla="*/ 2147483646 h 11339"/>
              <a:gd name="T52" fmla="*/ 2147483646 w 14463"/>
              <a:gd name="T53" fmla="*/ 2147483646 h 11339"/>
              <a:gd name="T54" fmla="*/ 2147483646 w 14463"/>
              <a:gd name="T55" fmla="*/ 2147483646 h 11339"/>
              <a:gd name="T56" fmla="*/ 2147483646 w 14463"/>
              <a:gd name="T57" fmla="*/ 2147483646 h 11339"/>
              <a:gd name="T58" fmla="*/ 2147483646 w 14463"/>
              <a:gd name="T59" fmla="*/ 2147483646 h 11339"/>
              <a:gd name="T60" fmla="*/ 2147483646 w 14463"/>
              <a:gd name="T61" fmla="*/ 2147483646 h 11339"/>
              <a:gd name="T62" fmla="*/ 2147483646 w 14463"/>
              <a:gd name="T63" fmla="*/ 2147483646 h 11339"/>
              <a:gd name="T64" fmla="*/ 0 w 14463"/>
              <a:gd name="T65" fmla="*/ 2147483646 h 11339"/>
              <a:gd name="T66" fmla="*/ 2147483646 w 14463"/>
              <a:gd name="T67" fmla="*/ 2147483646 h 11339"/>
              <a:gd name="T68" fmla="*/ 2147483646 w 14463"/>
              <a:gd name="T69" fmla="*/ 2147483646 h 11339"/>
              <a:gd name="T70" fmla="*/ 2147483646 w 14463"/>
              <a:gd name="T71" fmla="*/ 2147483646 h 11339"/>
              <a:gd name="T72" fmla="*/ 2147483646 w 14463"/>
              <a:gd name="T73" fmla="*/ 2147483646 h 11339"/>
              <a:gd name="T74" fmla="*/ 2147483646 w 14463"/>
              <a:gd name="T75" fmla="*/ 2147483646 h 11339"/>
              <a:gd name="T76" fmla="*/ 2147483646 w 14463"/>
              <a:gd name="T77" fmla="*/ 2147483646 h 11339"/>
              <a:gd name="T78" fmla="*/ 2147483646 w 14463"/>
              <a:gd name="T79" fmla="*/ 2147483646 h 11339"/>
              <a:gd name="T80" fmla="*/ 2147483646 w 14463"/>
              <a:gd name="T81" fmla="*/ 2147483646 h 11339"/>
              <a:gd name="T82" fmla="*/ 2147483646 w 14463"/>
              <a:gd name="T83" fmla="*/ 2147483646 h 11339"/>
              <a:gd name="T84" fmla="*/ 2147483646 w 14463"/>
              <a:gd name="T85" fmla="*/ 2147483646 h 113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4463" h="11339">
                <a:moveTo>
                  <a:pt x="8188" y="209"/>
                </a:moveTo>
                <a:lnTo>
                  <a:pt x="8780" y="0"/>
                </a:lnTo>
                <a:lnTo>
                  <a:pt x="10217" y="207"/>
                </a:lnTo>
                <a:cubicBezTo>
                  <a:pt x="10556" y="264"/>
                  <a:pt x="10640" y="126"/>
                  <a:pt x="10761" y="229"/>
                </a:cubicBezTo>
                <a:cubicBezTo>
                  <a:pt x="10936" y="271"/>
                  <a:pt x="11461" y="322"/>
                  <a:pt x="11696" y="417"/>
                </a:cubicBezTo>
                <a:cubicBezTo>
                  <a:pt x="11902" y="494"/>
                  <a:pt x="11642" y="593"/>
                  <a:pt x="11730" y="676"/>
                </a:cubicBezTo>
                <a:cubicBezTo>
                  <a:pt x="11818" y="759"/>
                  <a:pt x="12063" y="841"/>
                  <a:pt x="12227" y="913"/>
                </a:cubicBezTo>
                <a:lnTo>
                  <a:pt x="12983" y="1126"/>
                </a:lnTo>
                <a:lnTo>
                  <a:pt x="12748" y="1307"/>
                </a:lnTo>
                <a:cubicBezTo>
                  <a:pt x="12663" y="1515"/>
                  <a:pt x="11910" y="1697"/>
                  <a:pt x="11825" y="1905"/>
                </a:cubicBezTo>
                <a:lnTo>
                  <a:pt x="10725" y="2530"/>
                </a:lnTo>
                <a:lnTo>
                  <a:pt x="10429" y="2947"/>
                </a:lnTo>
                <a:cubicBezTo>
                  <a:pt x="10471" y="3165"/>
                  <a:pt x="10514" y="3383"/>
                  <a:pt x="10556" y="3601"/>
                </a:cubicBezTo>
                <a:lnTo>
                  <a:pt x="10852" y="3839"/>
                </a:lnTo>
                <a:lnTo>
                  <a:pt x="10345" y="3839"/>
                </a:lnTo>
                <a:lnTo>
                  <a:pt x="11191" y="4197"/>
                </a:lnTo>
                <a:cubicBezTo>
                  <a:pt x="11149" y="4405"/>
                  <a:pt x="11106" y="4613"/>
                  <a:pt x="11064" y="4821"/>
                </a:cubicBezTo>
                <a:lnTo>
                  <a:pt x="10599" y="5030"/>
                </a:lnTo>
                <a:lnTo>
                  <a:pt x="9456" y="5298"/>
                </a:lnTo>
                <a:lnTo>
                  <a:pt x="8822" y="6012"/>
                </a:lnTo>
                <a:lnTo>
                  <a:pt x="8272" y="6161"/>
                </a:lnTo>
                <a:lnTo>
                  <a:pt x="8526" y="6429"/>
                </a:lnTo>
                <a:lnTo>
                  <a:pt x="8145" y="7084"/>
                </a:lnTo>
                <a:lnTo>
                  <a:pt x="7299" y="7768"/>
                </a:lnTo>
                <a:lnTo>
                  <a:pt x="7383" y="8155"/>
                </a:lnTo>
                <a:lnTo>
                  <a:pt x="7680" y="8393"/>
                </a:lnTo>
                <a:cubicBezTo>
                  <a:pt x="7624" y="8571"/>
                  <a:pt x="7567" y="8750"/>
                  <a:pt x="7511" y="8928"/>
                </a:cubicBezTo>
                <a:lnTo>
                  <a:pt x="7003" y="9465"/>
                </a:lnTo>
                <a:lnTo>
                  <a:pt x="10190" y="10380"/>
                </a:lnTo>
                <a:cubicBezTo>
                  <a:pt x="10685" y="10621"/>
                  <a:pt x="15360" y="10855"/>
                  <a:pt x="14311" y="11050"/>
                </a:cubicBezTo>
                <a:cubicBezTo>
                  <a:pt x="11744" y="11422"/>
                  <a:pt x="9928" y="11345"/>
                  <a:pt x="8880" y="11304"/>
                </a:cubicBezTo>
                <a:lnTo>
                  <a:pt x="3686" y="10662"/>
                </a:lnTo>
                <a:lnTo>
                  <a:pt x="0" y="9499"/>
                </a:lnTo>
                <a:lnTo>
                  <a:pt x="1492" y="8492"/>
                </a:lnTo>
                <a:lnTo>
                  <a:pt x="2079" y="7943"/>
                </a:lnTo>
                <a:lnTo>
                  <a:pt x="4644" y="6748"/>
                </a:lnTo>
                <a:cubicBezTo>
                  <a:pt x="4630" y="6430"/>
                  <a:pt x="2665" y="7030"/>
                  <a:pt x="2651" y="6712"/>
                </a:cubicBezTo>
                <a:lnTo>
                  <a:pt x="4099" y="5323"/>
                </a:lnTo>
                <a:lnTo>
                  <a:pt x="5760" y="4554"/>
                </a:lnTo>
                <a:cubicBezTo>
                  <a:pt x="5651" y="3371"/>
                  <a:pt x="6192" y="4301"/>
                  <a:pt x="6082" y="3119"/>
                </a:cubicBezTo>
                <a:lnTo>
                  <a:pt x="7891" y="1548"/>
                </a:lnTo>
                <a:lnTo>
                  <a:pt x="8314" y="982"/>
                </a:lnTo>
                <a:lnTo>
                  <a:pt x="8188" y="209"/>
                </a:lnTo>
                <a:close/>
              </a:path>
            </a:pathLst>
          </a:custGeom>
          <a:solidFill>
            <a:srgbClr val="5F5F5F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76" name="Freeform 410"/>
          <p:cNvSpPr>
            <a:spLocks/>
          </p:cNvSpPr>
          <p:nvPr/>
        </p:nvSpPr>
        <p:spPr bwMode="auto">
          <a:xfrm>
            <a:off x="2820988" y="5105400"/>
            <a:ext cx="200025" cy="187325"/>
          </a:xfrm>
          <a:custGeom>
            <a:avLst/>
            <a:gdLst>
              <a:gd name="T0" fmla="*/ 2147483646 w 168"/>
              <a:gd name="T1" fmla="*/ 0 h 156"/>
              <a:gd name="T2" fmla="*/ 0 w 168"/>
              <a:gd name="T3" fmla="*/ 2147483646 h 156"/>
              <a:gd name="T4" fmla="*/ 0 w 168"/>
              <a:gd name="T5" fmla="*/ 2147483646 h 156"/>
              <a:gd name="T6" fmla="*/ 2147483646 w 168"/>
              <a:gd name="T7" fmla="*/ 2147483646 h 156"/>
              <a:gd name="T8" fmla="*/ 2147483646 w 168"/>
              <a:gd name="T9" fmla="*/ 2147483646 h 156"/>
              <a:gd name="T10" fmla="*/ 2147483646 w 168"/>
              <a:gd name="T11" fmla="*/ 2147483646 h 156"/>
              <a:gd name="T12" fmla="*/ 2147483646 w 168"/>
              <a:gd name="T13" fmla="*/ 2147483646 h 156"/>
              <a:gd name="T14" fmla="*/ 2147483646 w 168"/>
              <a:gd name="T15" fmla="*/ 2147483646 h 156"/>
              <a:gd name="T16" fmla="*/ 2147483646 w 168"/>
              <a:gd name="T17" fmla="*/ 2147483646 h 156"/>
              <a:gd name="T18" fmla="*/ 2147483646 w 168"/>
              <a:gd name="T19" fmla="*/ 2147483646 h 156"/>
              <a:gd name="T20" fmla="*/ 2147483646 w 168"/>
              <a:gd name="T21" fmla="*/ 2147483646 h 156"/>
              <a:gd name="T22" fmla="*/ 2147483646 w 168"/>
              <a:gd name="T23" fmla="*/ 2147483646 h 156"/>
              <a:gd name="T24" fmla="*/ 2147483646 w 168"/>
              <a:gd name="T25" fmla="*/ 2147483646 h 156"/>
              <a:gd name="T26" fmla="*/ 2147483646 w 168"/>
              <a:gd name="T27" fmla="*/ 2147483646 h 156"/>
              <a:gd name="T28" fmla="*/ 2147483646 w 168"/>
              <a:gd name="T29" fmla="*/ 2147483646 h 156"/>
              <a:gd name="T30" fmla="*/ 2147483646 w 168"/>
              <a:gd name="T31" fmla="*/ 2147483646 h 156"/>
              <a:gd name="T32" fmla="*/ 2147483646 w 168"/>
              <a:gd name="T33" fmla="*/ 2147483646 h 156"/>
              <a:gd name="T34" fmla="*/ 2147483646 w 168"/>
              <a:gd name="T35" fmla="*/ 2147483646 h 156"/>
              <a:gd name="T36" fmla="*/ 2147483646 w 168"/>
              <a:gd name="T37" fmla="*/ 0 h 156"/>
              <a:gd name="T38" fmla="*/ 2147483646 w 168"/>
              <a:gd name="T39" fmla="*/ 0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8" h="156">
                <a:moveTo>
                  <a:pt x="48" y="0"/>
                </a:moveTo>
                <a:lnTo>
                  <a:pt x="0" y="36"/>
                </a:lnTo>
                <a:lnTo>
                  <a:pt x="0" y="48"/>
                </a:lnTo>
                <a:lnTo>
                  <a:pt x="18" y="72"/>
                </a:lnTo>
                <a:lnTo>
                  <a:pt x="36" y="84"/>
                </a:lnTo>
                <a:lnTo>
                  <a:pt x="72" y="96"/>
                </a:lnTo>
                <a:lnTo>
                  <a:pt x="90" y="108"/>
                </a:lnTo>
                <a:lnTo>
                  <a:pt x="84" y="150"/>
                </a:lnTo>
                <a:lnTo>
                  <a:pt x="114" y="156"/>
                </a:lnTo>
                <a:lnTo>
                  <a:pt x="150" y="138"/>
                </a:lnTo>
                <a:lnTo>
                  <a:pt x="168" y="126"/>
                </a:lnTo>
                <a:lnTo>
                  <a:pt x="162" y="114"/>
                </a:lnTo>
                <a:lnTo>
                  <a:pt x="162" y="90"/>
                </a:lnTo>
                <a:lnTo>
                  <a:pt x="144" y="84"/>
                </a:lnTo>
                <a:lnTo>
                  <a:pt x="120" y="54"/>
                </a:lnTo>
                <a:lnTo>
                  <a:pt x="108" y="42"/>
                </a:lnTo>
                <a:lnTo>
                  <a:pt x="90" y="12"/>
                </a:lnTo>
                <a:lnTo>
                  <a:pt x="90" y="6"/>
                </a:lnTo>
                <a:lnTo>
                  <a:pt x="78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77" name="Freeform 412"/>
          <p:cNvSpPr>
            <a:spLocks/>
          </p:cNvSpPr>
          <p:nvPr/>
        </p:nvSpPr>
        <p:spPr bwMode="auto">
          <a:xfrm>
            <a:off x="2667000" y="4897438"/>
            <a:ext cx="266700" cy="287337"/>
          </a:xfrm>
          <a:custGeom>
            <a:avLst/>
            <a:gdLst>
              <a:gd name="T0" fmla="*/ 2147483646 w 10141"/>
              <a:gd name="T1" fmla="*/ 2147483646 h 10000"/>
              <a:gd name="T2" fmla="*/ 2147483646 w 10141"/>
              <a:gd name="T3" fmla="*/ 2147483646 h 10000"/>
              <a:gd name="T4" fmla="*/ 2147483646 w 10141"/>
              <a:gd name="T5" fmla="*/ 2147483646 h 10000"/>
              <a:gd name="T6" fmla="*/ 2147483646 w 10141"/>
              <a:gd name="T7" fmla="*/ 2147483646 h 10000"/>
              <a:gd name="T8" fmla="*/ 2147483646 w 10141"/>
              <a:gd name="T9" fmla="*/ 2147483646 h 10000"/>
              <a:gd name="T10" fmla="*/ 2147483646 w 10141"/>
              <a:gd name="T11" fmla="*/ 2147483646 h 10000"/>
              <a:gd name="T12" fmla="*/ 2147483646 w 10141"/>
              <a:gd name="T13" fmla="*/ 2147483646 h 10000"/>
              <a:gd name="T14" fmla="*/ 2147483646 w 10141"/>
              <a:gd name="T15" fmla="*/ 2147483646 h 10000"/>
              <a:gd name="T16" fmla="*/ 2147483646 w 10141"/>
              <a:gd name="T17" fmla="*/ 2147483646 h 10000"/>
              <a:gd name="T18" fmla="*/ 2147483646 w 10141"/>
              <a:gd name="T19" fmla="*/ 2147483646 h 10000"/>
              <a:gd name="T20" fmla="*/ 2147483646 w 10141"/>
              <a:gd name="T21" fmla="*/ 2147483646 h 10000"/>
              <a:gd name="T22" fmla="*/ 2147483646 w 10141"/>
              <a:gd name="T23" fmla="*/ 2147483646 h 10000"/>
              <a:gd name="T24" fmla="*/ 2147483646 w 10141"/>
              <a:gd name="T25" fmla="*/ 2147483646 h 10000"/>
              <a:gd name="T26" fmla="*/ 2147483646 w 10141"/>
              <a:gd name="T27" fmla="*/ 0 h 10000"/>
              <a:gd name="T28" fmla="*/ 2147483646 w 10141"/>
              <a:gd name="T29" fmla="*/ 2147483646 h 10000"/>
              <a:gd name="T30" fmla="*/ 2147483646 w 10141"/>
              <a:gd name="T31" fmla="*/ 2147483646 h 10000"/>
              <a:gd name="T32" fmla="*/ 2147483646 w 10141"/>
              <a:gd name="T33" fmla="*/ 2147483646 h 10000"/>
              <a:gd name="T34" fmla="*/ 2147483646 w 10141"/>
              <a:gd name="T35" fmla="*/ 2147483646 h 10000"/>
              <a:gd name="T36" fmla="*/ 2147483646 w 10141"/>
              <a:gd name="T37" fmla="*/ 2147483646 h 10000"/>
              <a:gd name="T38" fmla="*/ 2147483646 w 10141"/>
              <a:gd name="T39" fmla="*/ 2147483646 h 10000"/>
              <a:gd name="T40" fmla="*/ 2147483646 w 10141"/>
              <a:gd name="T41" fmla="*/ 2147483646 h 10000"/>
              <a:gd name="T42" fmla="*/ 2147483646 w 10141"/>
              <a:gd name="T43" fmla="*/ 2147483646 h 10000"/>
              <a:gd name="T44" fmla="*/ 2147483646 w 10141"/>
              <a:gd name="T45" fmla="*/ 2147483646 h 10000"/>
              <a:gd name="T46" fmla="*/ 2147483646 w 10141"/>
              <a:gd name="T47" fmla="*/ 2147483646 h 10000"/>
              <a:gd name="T48" fmla="*/ 2147483646 w 10141"/>
              <a:gd name="T49" fmla="*/ 2147483646 h 10000"/>
              <a:gd name="T50" fmla="*/ 2147483646 w 10141"/>
              <a:gd name="T51" fmla="*/ 2147483646 h 10000"/>
              <a:gd name="T52" fmla="*/ 2147483646 w 10141"/>
              <a:gd name="T53" fmla="*/ 2147483646 h 10000"/>
              <a:gd name="T54" fmla="*/ 2147483646 w 10141"/>
              <a:gd name="T55" fmla="*/ 2147483646 h 10000"/>
              <a:gd name="T56" fmla="*/ 2147483646 w 10141"/>
              <a:gd name="T57" fmla="*/ 2147483646 h 10000"/>
              <a:gd name="T58" fmla="*/ 2147483646 w 10141"/>
              <a:gd name="T59" fmla="*/ 2147483646 h 10000"/>
              <a:gd name="T60" fmla="*/ 2147483646 w 10141"/>
              <a:gd name="T61" fmla="*/ 2147483646 h 100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141" h="10000">
                <a:moveTo>
                  <a:pt x="6087" y="9512"/>
                </a:moveTo>
                <a:lnTo>
                  <a:pt x="6087" y="9024"/>
                </a:lnTo>
                <a:lnTo>
                  <a:pt x="8249" y="7561"/>
                </a:lnTo>
                <a:lnTo>
                  <a:pt x="9600" y="7561"/>
                </a:lnTo>
                <a:lnTo>
                  <a:pt x="10141" y="7805"/>
                </a:lnTo>
                <a:lnTo>
                  <a:pt x="10141" y="6098"/>
                </a:lnTo>
                <a:lnTo>
                  <a:pt x="10141" y="5122"/>
                </a:lnTo>
                <a:cubicBezTo>
                  <a:pt x="10141" y="5122"/>
                  <a:pt x="8790" y="4878"/>
                  <a:pt x="8519" y="4878"/>
                </a:cubicBezTo>
                <a:lnTo>
                  <a:pt x="7979" y="4146"/>
                </a:lnTo>
                <a:lnTo>
                  <a:pt x="7979" y="3171"/>
                </a:lnTo>
                <a:lnTo>
                  <a:pt x="6087" y="2439"/>
                </a:lnTo>
                <a:lnTo>
                  <a:pt x="4465" y="1707"/>
                </a:lnTo>
                <a:lnTo>
                  <a:pt x="4195" y="244"/>
                </a:lnTo>
                <a:lnTo>
                  <a:pt x="2573" y="0"/>
                </a:lnTo>
                <a:lnTo>
                  <a:pt x="1492" y="732"/>
                </a:lnTo>
                <a:lnTo>
                  <a:pt x="411" y="976"/>
                </a:lnTo>
                <a:cubicBezTo>
                  <a:pt x="591" y="1220"/>
                  <a:pt x="924" y="1260"/>
                  <a:pt x="952" y="1707"/>
                </a:cubicBezTo>
                <a:cubicBezTo>
                  <a:pt x="980" y="2154"/>
                  <a:pt x="691" y="3085"/>
                  <a:pt x="578" y="3659"/>
                </a:cubicBezTo>
                <a:cubicBezTo>
                  <a:pt x="465" y="4234"/>
                  <a:pt x="368" y="4765"/>
                  <a:pt x="272" y="5154"/>
                </a:cubicBezTo>
                <a:cubicBezTo>
                  <a:pt x="176" y="5543"/>
                  <a:pt x="-27" y="5787"/>
                  <a:pt x="2" y="5992"/>
                </a:cubicBezTo>
                <a:cubicBezTo>
                  <a:pt x="31" y="6197"/>
                  <a:pt x="243" y="6244"/>
                  <a:pt x="446" y="6383"/>
                </a:cubicBezTo>
                <a:cubicBezTo>
                  <a:pt x="649" y="6522"/>
                  <a:pt x="1138" y="6592"/>
                  <a:pt x="1222" y="6829"/>
                </a:cubicBezTo>
                <a:cubicBezTo>
                  <a:pt x="1306" y="7066"/>
                  <a:pt x="1042" y="7480"/>
                  <a:pt x="952" y="7805"/>
                </a:cubicBezTo>
                <a:lnTo>
                  <a:pt x="2033" y="9512"/>
                </a:lnTo>
                <a:lnTo>
                  <a:pt x="2303" y="10000"/>
                </a:lnTo>
                <a:lnTo>
                  <a:pt x="2844" y="9756"/>
                </a:lnTo>
                <a:lnTo>
                  <a:pt x="3384" y="9756"/>
                </a:lnTo>
                <a:lnTo>
                  <a:pt x="4736" y="10000"/>
                </a:lnTo>
                <a:lnTo>
                  <a:pt x="5006" y="9756"/>
                </a:lnTo>
                <a:lnTo>
                  <a:pt x="6087" y="9512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78" name="Freeform 405"/>
          <p:cNvSpPr>
            <a:spLocks/>
          </p:cNvSpPr>
          <p:nvPr/>
        </p:nvSpPr>
        <p:spPr bwMode="auto">
          <a:xfrm>
            <a:off x="2532063" y="4629150"/>
            <a:ext cx="195262" cy="139700"/>
          </a:xfrm>
          <a:custGeom>
            <a:avLst/>
            <a:gdLst>
              <a:gd name="T0" fmla="*/ 0 w 10000"/>
              <a:gd name="T1" fmla="*/ 2147483646 h 10000"/>
              <a:gd name="T2" fmla="*/ 0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0 h 10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10000">
                <a:moveTo>
                  <a:pt x="0" y="3889"/>
                </a:moveTo>
                <a:lnTo>
                  <a:pt x="0" y="3889"/>
                </a:lnTo>
                <a:lnTo>
                  <a:pt x="2000" y="5556"/>
                </a:lnTo>
                <a:lnTo>
                  <a:pt x="3200" y="7222"/>
                </a:lnTo>
                <a:lnTo>
                  <a:pt x="4800" y="7222"/>
                </a:lnTo>
                <a:lnTo>
                  <a:pt x="5600" y="8889"/>
                </a:lnTo>
                <a:lnTo>
                  <a:pt x="5268" y="8163"/>
                </a:lnTo>
                <a:lnTo>
                  <a:pt x="5600" y="8889"/>
                </a:lnTo>
                <a:lnTo>
                  <a:pt x="6400" y="10000"/>
                </a:lnTo>
                <a:lnTo>
                  <a:pt x="7200" y="3889"/>
                </a:lnTo>
                <a:cubicBezTo>
                  <a:pt x="7067" y="2963"/>
                  <a:pt x="6933" y="2037"/>
                  <a:pt x="6800" y="1111"/>
                </a:cubicBezTo>
                <a:lnTo>
                  <a:pt x="10000" y="0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79" name="Freeform 407"/>
          <p:cNvSpPr>
            <a:spLocks/>
          </p:cNvSpPr>
          <p:nvPr/>
        </p:nvSpPr>
        <p:spPr bwMode="auto">
          <a:xfrm>
            <a:off x="2854325" y="4462463"/>
            <a:ext cx="117475" cy="179387"/>
          </a:xfrm>
          <a:custGeom>
            <a:avLst/>
            <a:gdLst>
              <a:gd name="T0" fmla="*/ 2147483646 w 90"/>
              <a:gd name="T1" fmla="*/ 2147483646 h 138"/>
              <a:gd name="T2" fmla="*/ 2147483646 w 90"/>
              <a:gd name="T3" fmla="*/ 2147483646 h 138"/>
              <a:gd name="T4" fmla="*/ 2147483646 w 90"/>
              <a:gd name="T5" fmla="*/ 2147483646 h 138"/>
              <a:gd name="T6" fmla="*/ 2147483646 w 90"/>
              <a:gd name="T7" fmla="*/ 2147483646 h 138"/>
              <a:gd name="T8" fmla="*/ 2147483646 w 90"/>
              <a:gd name="T9" fmla="*/ 2147483646 h 138"/>
              <a:gd name="T10" fmla="*/ 2147483646 w 90"/>
              <a:gd name="T11" fmla="*/ 2147483646 h 138"/>
              <a:gd name="T12" fmla="*/ 2147483646 w 90"/>
              <a:gd name="T13" fmla="*/ 2147483646 h 138"/>
              <a:gd name="T14" fmla="*/ 2147483646 w 90"/>
              <a:gd name="T15" fmla="*/ 0 h 138"/>
              <a:gd name="T16" fmla="*/ 2147483646 w 90"/>
              <a:gd name="T17" fmla="*/ 2147483646 h 138"/>
              <a:gd name="T18" fmla="*/ 0 w 90"/>
              <a:gd name="T19" fmla="*/ 2147483646 h 138"/>
              <a:gd name="T20" fmla="*/ 2147483646 w 90"/>
              <a:gd name="T21" fmla="*/ 2147483646 h 138"/>
              <a:gd name="T22" fmla="*/ 2147483646 w 90"/>
              <a:gd name="T23" fmla="*/ 2147483646 h 138"/>
              <a:gd name="T24" fmla="*/ 2147483646 w 90"/>
              <a:gd name="T25" fmla="*/ 2147483646 h 138"/>
              <a:gd name="T26" fmla="*/ 2147483646 w 90"/>
              <a:gd name="T27" fmla="*/ 2147483646 h 138"/>
              <a:gd name="T28" fmla="*/ 2147483646 w 90"/>
              <a:gd name="T29" fmla="*/ 2147483646 h 138"/>
              <a:gd name="T30" fmla="*/ 2147483646 w 90"/>
              <a:gd name="T31" fmla="*/ 2147483646 h 138"/>
              <a:gd name="T32" fmla="*/ 2147483646 w 90"/>
              <a:gd name="T33" fmla="*/ 2147483646 h 138"/>
              <a:gd name="T34" fmla="*/ 2147483646 w 90"/>
              <a:gd name="T35" fmla="*/ 2147483646 h 1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90" h="138">
                <a:moveTo>
                  <a:pt x="90" y="126"/>
                </a:moveTo>
                <a:lnTo>
                  <a:pt x="78" y="102"/>
                </a:lnTo>
                <a:lnTo>
                  <a:pt x="66" y="78"/>
                </a:lnTo>
                <a:lnTo>
                  <a:pt x="84" y="60"/>
                </a:lnTo>
                <a:lnTo>
                  <a:pt x="90" y="42"/>
                </a:lnTo>
                <a:lnTo>
                  <a:pt x="66" y="36"/>
                </a:lnTo>
                <a:lnTo>
                  <a:pt x="60" y="18"/>
                </a:lnTo>
                <a:lnTo>
                  <a:pt x="36" y="0"/>
                </a:lnTo>
                <a:lnTo>
                  <a:pt x="12" y="24"/>
                </a:lnTo>
                <a:lnTo>
                  <a:pt x="0" y="42"/>
                </a:lnTo>
                <a:lnTo>
                  <a:pt x="6" y="60"/>
                </a:lnTo>
                <a:lnTo>
                  <a:pt x="18" y="66"/>
                </a:lnTo>
                <a:lnTo>
                  <a:pt x="30" y="84"/>
                </a:lnTo>
                <a:lnTo>
                  <a:pt x="24" y="120"/>
                </a:lnTo>
                <a:lnTo>
                  <a:pt x="42" y="138"/>
                </a:lnTo>
                <a:lnTo>
                  <a:pt x="60" y="132"/>
                </a:lnTo>
                <a:lnTo>
                  <a:pt x="90" y="126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80" name="Freeform 408"/>
          <p:cNvSpPr>
            <a:spLocks/>
          </p:cNvSpPr>
          <p:nvPr/>
        </p:nvSpPr>
        <p:spPr bwMode="auto">
          <a:xfrm>
            <a:off x="3036888" y="4525963"/>
            <a:ext cx="76200" cy="93662"/>
          </a:xfrm>
          <a:custGeom>
            <a:avLst/>
            <a:gdLst>
              <a:gd name="T0" fmla="*/ 2147483646 w 60"/>
              <a:gd name="T1" fmla="*/ 2147483646 h 72"/>
              <a:gd name="T2" fmla="*/ 2147483646 w 60"/>
              <a:gd name="T3" fmla="*/ 2147483646 h 72"/>
              <a:gd name="T4" fmla="*/ 2147483646 w 60"/>
              <a:gd name="T5" fmla="*/ 2147483646 h 72"/>
              <a:gd name="T6" fmla="*/ 2147483646 w 60"/>
              <a:gd name="T7" fmla="*/ 2147483646 h 72"/>
              <a:gd name="T8" fmla="*/ 2147483646 w 60"/>
              <a:gd name="T9" fmla="*/ 2147483646 h 72"/>
              <a:gd name="T10" fmla="*/ 2147483646 w 60"/>
              <a:gd name="T11" fmla="*/ 0 h 72"/>
              <a:gd name="T12" fmla="*/ 2147483646 w 60"/>
              <a:gd name="T13" fmla="*/ 0 h 72"/>
              <a:gd name="T14" fmla="*/ 0 w 60"/>
              <a:gd name="T15" fmla="*/ 2147483646 h 72"/>
              <a:gd name="T16" fmla="*/ 2147483646 w 60"/>
              <a:gd name="T17" fmla="*/ 2147483646 h 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" h="72">
                <a:moveTo>
                  <a:pt x="6" y="42"/>
                </a:moveTo>
                <a:lnTo>
                  <a:pt x="6" y="66"/>
                </a:lnTo>
                <a:lnTo>
                  <a:pt x="12" y="72"/>
                </a:lnTo>
                <a:lnTo>
                  <a:pt x="36" y="60"/>
                </a:lnTo>
                <a:lnTo>
                  <a:pt x="60" y="24"/>
                </a:lnTo>
                <a:lnTo>
                  <a:pt x="18" y="0"/>
                </a:lnTo>
                <a:lnTo>
                  <a:pt x="6" y="0"/>
                </a:lnTo>
                <a:lnTo>
                  <a:pt x="0" y="18"/>
                </a:lnTo>
                <a:lnTo>
                  <a:pt x="6" y="42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81" name="Freeform 417"/>
          <p:cNvSpPr>
            <a:spLocks/>
          </p:cNvSpPr>
          <p:nvPr/>
        </p:nvSpPr>
        <p:spPr bwMode="auto">
          <a:xfrm>
            <a:off x="2943225" y="4522788"/>
            <a:ext cx="96838" cy="109537"/>
          </a:xfrm>
          <a:custGeom>
            <a:avLst/>
            <a:gdLst>
              <a:gd name="T0" fmla="*/ 2147483646 w 72"/>
              <a:gd name="T1" fmla="*/ 2147483646 h 84"/>
              <a:gd name="T2" fmla="*/ 2147483646 w 72"/>
              <a:gd name="T3" fmla="*/ 2147483646 h 84"/>
              <a:gd name="T4" fmla="*/ 2147483646 w 72"/>
              <a:gd name="T5" fmla="*/ 2147483646 h 84"/>
              <a:gd name="T6" fmla="*/ 2147483646 w 72"/>
              <a:gd name="T7" fmla="*/ 2147483646 h 84"/>
              <a:gd name="T8" fmla="*/ 2147483646 w 72"/>
              <a:gd name="T9" fmla="*/ 2147483646 h 84"/>
              <a:gd name="T10" fmla="*/ 2147483646 w 72"/>
              <a:gd name="T11" fmla="*/ 0 h 84"/>
              <a:gd name="T12" fmla="*/ 2147483646 w 72"/>
              <a:gd name="T13" fmla="*/ 2147483646 h 84"/>
              <a:gd name="T14" fmla="*/ 0 w 72"/>
              <a:gd name="T15" fmla="*/ 2147483646 h 84"/>
              <a:gd name="T16" fmla="*/ 2147483646 w 72"/>
              <a:gd name="T17" fmla="*/ 2147483646 h 84"/>
              <a:gd name="T18" fmla="*/ 2147483646 w 72"/>
              <a:gd name="T19" fmla="*/ 2147483646 h 84"/>
              <a:gd name="T20" fmla="*/ 2147483646 w 72"/>
              <a:gd name="T21" fmla="*/ 2147483646 h 84"/>
              <a:gd name="T22" fmla="*/ 2147483646 w 72"/>
              <a:gd name="T23" fmla="*/ 2147483646 h 84"/>
              <a:gd name="T24" fmla="*/ 2147483646 w 72"/>
              <a:gd name="T25" fmla="*/ 2147483646 h 84"/>
              <a:gd name="T26" fmla="*/ 2147483646 w 72"/>
              <a:gd name="T27" fmla="*/ 2147483646 h 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2" h="84">
                <a:moveTo>
                  <a:pt x="72" y="78"/>
                </a:moveTo>
                <a:lnTo>
                  <a:pt x="72" y="54"/>
                </a:lnTo>
                <a:lnTo>
                  <a:pt x="66" y="30"/>
                </a:lnTo>
                <a:lnTo>
                  <a:pt x="72" y="12"/>
                </a:lnTo>
                <a:lnTo>
                  <a:pt x="24" y="6"/>
                </a:lnTo>
                <a:lnTo>
                  <a:pt x="24" y="0"/>
                </a:lnTo>
                <a:lnTo>
                  <a:pt x="18" y="18"/>
                </a:lnTo>
                <a:lnTo>
                  <a:pt x="0" y="36"/>
                </a:lnTo>
                <a:lnTo>
                  <a:pt x="12" y="60"/>
                </a:lnTo>
                <a:lnTo>
                  <a:pt x="24" y="84"/>
                </a:lnTo>
                <a:lnTo>
                  <a:pt x="30" y="84"/>
                </a:lnTo>
                <a:lnTo>
                  <a:pt x="42" y="78"/>
                </a:lnTo>
                <a:lnTo>
                  <a:pt x="72" y="7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82" name="Freeform 418"/>
          <p:cNvSpPr>
            <a:spLocks/>
          </p:cNvSpPr>
          <p:nvPr/>
        </p:nvSpPr>
        <p:spPr bwMode="auto">
          <a:xfrm>
            <a:off x="2579688" y="4378325"/>
            <a:ext cx="333375" cy="280988"/>
          </a:xfrm>
          <a:custGeom>
            <a:avLst/>
            <a:gdLst>
              <a:gd name="T0" fmla="*/ 2147483646 w 43"/>
              <a:gd name="T1" fmla="*/ 2147483646 h 36"/>
              <a:gd name="T2" fmla="*/ 2147483646 w 43"/>
              <a:gd name="T3" fmla="*/ 2147483646 h 36"/>
              <a:gd name="T4" fmla="*/ 2147483646 w 43"/>
              <a:gd name="T5" fmla="*/ 2147483646 h 36"/>
              <a:gd name="T6" fmla="*/ 2147483646 w 43"/>
              <a:gd name="T7" fmla="*/ 2147483646 h 36"/>
              <a:gd name="T8" fmla="*/ 2147483646 w 43"/>
              <a:gd name="T9" fmla="*/ 2147483646 h 36"/>
              <a:gd name="T10" fmla="*/ 2147483646 w 43"/>
              <a:gd name="T11" fmla="*/ 2147483646 h 36"/>
              <a:gd name="T12" fmla="*/ 2147483646 w 43"/>
              <a:gd name="T13" fmla="*/ 2147483646 h 36"/>
              <a:gd name="T14" fmla="*/ 2147483646 w 43"/>
              <a:gd name="T15" fmla="*/ 2147483646 h 36"/>
              <a:gd name="T16" fmla="*/ 2147483646 w 43"/>
              <a:gd name="T17" fmla="*/ 2147483646 h 36"/>
              <a:gd name="T18" fmla="*/ 2147483646 w 43"/>
              <a:gd name="T19" fmla="*/ 2147483646 h 36"/>
              <a:gd name="T20" fmla="*/ 2147483646 w 43"/>
              <a:gd name="T21" fmla="*/ 2147483646 h 36"/>
              <a:gd name="T22" fmla="*/ 2147483646 w 43"/>
              <a:gd name="T23" fmla="*/ 2147483646 h 36"/>
              <a:gd name="T24" fmla="*/ 2147483646 w 43"/>
              <a:gd name="T25" fmla="*/ 2147483646 h 36"/>
              <a:gd name="T26" fmla="*/ 2147483646 w 43"/>
              <a:gd name="T27" fmla="*/ 0 h 36"/>
              <a:gd name="T28" fmla="*/ 2147483646 w 43"/>
              <a:gd name="T29" fmla="*/ 2147483646 h 36"/>
              <a:gd name="T30" fmla="*/ 0 w 43"/>
              <a:gd name="T31" fmla="*/ 2147483646 h 36"/>
              <a:gd name="T32" fmla="*/ 2147483646 w 43"/>
              <a:gd name="T33" fmla="*/ 2147483646 h 36"/>
              <a:gd name="T34" fmla="*/ 2147483646 w 43"/>
              <a:gd name="T35" fmla="*/ 2147483646 h 36"/>
              <a:gd name="T36" fmla="*/ 2147483646 w 43"/>
              <a:gd name="T37" fmla="*/ 2147483646 h 36"/>
              <a:gd name="T38" fmla="*/ 2147483646 w 43"/>
              <a:gd name="T39" fmla="*/ 2147483646 h 36"/>
              <a:gd name="T40" fmla="*/ 2147483646 w 43"/>
              <a:gd name="T41" fmla="*/ 2147483646 h 36"/>
              <a:gd name="T42" fmla="*/ 2147483646 w 43"/>
              <a:gd name="T43" fmla="*/ 2147483646 h 36"/>
              <a:gd name="T44" fmla="*/ 2147483646 w 43"/>
              <a:gd name="T45" fmla="*/ 2147483646 h 36"/>
              <a:gd name="T46" fmla="*/ 2147483646 w 43"/>
              <a:gd name="T47" fmla="*/ 2147483646 h 36"/>
              <a:gd name="T48" fmla="*/ 2147483646 w 43"/>
              <a:gd name="T49" fmla="*/ 2147483646 h 36"/>
              <a:gd name="T50" fmla="*/ 2147483646 w 43"/>
              <a:gd name="T51" fmla="*/ 2147483646 h 36"/>
              <a:gd name="T52" fmla="*/ 2147483646 w 43"/>
              <a:gd name="T53" fmla="*/ 2147483646 h 36"/>
              <a:gd name="T54" fmla="*/ 2147483646 w 43"/>
              <a:gd name="T55" fmla="*/ 2147483646 h 36"/>
              <a:gd name="T56" fmla="*/ 2147483646 w 43"/>
              <a:gd name="T57" fmla="*/ 2147483646 h 36"/>
              <a:gd name="T58" fmla="*/ 2147483646 w 43"/>
              <a:gd name="T59" fmla="*/ 2147483646 h 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" h="36">
                <a:moveTo>
                  <a:pt x="38" y="21"/>
                </a:moveTo>
                <a:cubicBezTo>
                  <a:pt x="37" y="18"/>
                  <a:pt x="37" y="18"/>
                  <a:pt x="37" y="18"/>
                </a:cubicBezTo>
                <a:cubicBezTo>
                  <a:pt x="39" y="15"/>
                  <a:pt x="39" y="15"/>
                  <a:pt x="39" y="15"/>
                </a:cubicBezTo>
                <a:cubicBezTo>
                  <a:pt x="43" y="11"/>
                  <a:pt x="43" y="11"/>
                  <a:pt x="43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39" y="10"/>
                  <a:pt x="39" y="10"/>
                  <a:pt x="39" y="10"/>
                </a:cubicBezTo>
                <a:cubicBezTo>
                  <a:pt x="38" y="8"/>
                  <a:pt x="38" y="8"/>
                  <a:pt x="38" y="8"/>
                </a:cubicBezTo>
                <a:cubicBezTo>
                  <a:pt x="32" y="5"/>
                  <a:pt x="32" y="5"/>
                  <a:pt x="32" y="5"/>
                </a:cubicBezTo>
                <a:cubicBezTo>
                  <a:pt x="22" y="6"/>
                  <a:pt x="22" y="6"/>
                  <a:pt x="22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3"/>
                  <a:pt x="16" y="3"/>
                  <a:pt x="16" y="3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7" y="3"/>
                  <a:pt x="6" y="3"/>
                </a:cubicBezTo>
                <a:cubicBezTo>
                  <a:pt x="5" y="3"/>
                  <a:pt x="5" y="1"/>
                  <a:pt x="5" y="0"/>
                </a:cubicBezTo>
                <a:cubicBezTo>
                  <a:pt x="1" y="2"/>
                  <a:pt x="1" y="2"/>
                  <a:pt x="1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2" y="15"/>
                  <a:pt x="2" y="15"/>
                  <a:pt x="2" y="15"/>
                </a:cubicBezTo>
                <a:cubicBezTo>
                  <a:pt x="12" y="19"/>
                  <a:pt x="12" y="19"/>
                  <a:pt x="12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6" y="22"/>
                  <a:pt x="16" y="22"/>
                  <a:pt x="16" y="2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33"/>
                  <a:pt x="18" y="33"/>
                  <a:pt x="18" y="33"/>
                </a:cubicBezTo>
                <a:cubicBezTo>
                  <a:pt x="18" y="33"/>
                  <a:pt x="18" y="33"/>
                  <a:pt x="18" y="33"/>
                </a:cubicBezTo>
                <a:cubicBezTo>
                  <a:pt x="21" y="36"/>
                  <a:pt x="21" y="36"/>
                  <a:pt x="21" y="36"/>
                </a:cubicBezTo>
                <a:cubicBezTo>
                  <a:pt x="30" y="33"/>
                  <a:pt x="30" y="33"/>
                  <a:pt x="30" y="33"/>
                </a:cubicBezTo>
                <a:cubicBezTo>
                  <a:pt x="29" y="30"/>
                  <a:pt x="29" y="30"/>
                  <a:pt x="29" y="30"/>
                </a:cubicBezTo>
                <a:cubicBezTo>
                  <a:pt x="26" y="25"/>
                  <a:pt x="26" y="25"/>
                  <a:pt x="26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9" y="23"/>
                  <a:pt x="39" y="23"/>
                  <a:pt x="39" y="23"/>
                </a:cubicBezTo>
                <a:cubicBezTo>
                  <a:pt x="38" y="21"/>
                  <a:pt x="38" y="21"/>
                  <a:pt x="38" y="21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83" name="Freeform 421"/>
          <p:cNvSpPr>
            <a:spLocks/>
          </p:cNvSpPr>
          <p:nvPr/>
        </p:nvSpPr>
        <p:spPr bwMode="auto">
          <a:xfrm>
            <a:off x="2390775" y="4627563"/>
            <a:ext cx="134938" cy="149225"/>
          </a:xfrm>
          <a:custGeom>
            <a:avLst/>
            <a:gdLst>
              <a:gd name="T0" fmla="*/ 2147483646 w 102"/>
              <a:gd name="T1" fmla="*/ 2147483646 h 114"/>
              <a:gd name="T2" fmla="*/ 2147483646 w 102"/>
              <a:gd name="T3" fmla="*/ 2147483646 h 114"/>
              <a:gd name="T4" fmla="*/ 2147483646 w 102"/>
              <a:gd name="T5" fmla="*/ 2147483646 h 114"/>
              <a:gd name="T6" fmla="*/ 2147483646 w 102"/>
              <a:gd name="T7" fmla="*/ 2147483646 h 114"/>
              <a:gd name="T8" fmla="*/ 2147483646 w 102"/>
              <a:gd name="T9" fmla="*/ 2147483646 h 114"/>
              <a:gd name="T10" fmla="*/ 2147483646 w 102"/>
              <a:gd name="T11" fmla="*/ 2147483646 h 114"/>
              <a:gd name="T12" fmla="*/ 2147483646 w 102"/>
              <a:gd name="T13" fmla="*/ 0 h 114"/>
              <a:gd name="T14" fmla="*/ 2147483646 w 102"/>
              <a:gd name="T15" fmla="*/ 2147483646 h 114"/>
              <a:gd name="T16" fmla="*/ 0 w 102"/>
              <a:gd name="T17" fmla="*/ 2147483646 h 114"/>
              <a:gd name="T18" fmla="*/ 2147483646 w 102"/>
              <a:gd name="T19" fmla="*/ 2147483646 h 114"/>
              <a:gd name="T20" fmla="*/ 0 w 102"/>
              <a:gd name="T21" fmla="*/ 2147483646 h 114"/>
              <a:gd name="T22" fmla="*/ 2147483646 w 102"/>
              <a:gd name="T23" fmla="*/ 2147483646 h 114"/>
              <a:gd name="T24" fmla="*/ 2147483646 w 102"/>
              <a:gd name="T25" fmla="*/ 2147483646 h 1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" h="114">
                <a:moveTo>
                  <a:pt x="24" y="114"/>
                </a:moveTo>
                <a:lnTo>
                  <a:pt x="48" y="90"/>
                </a:lnTo>
                <a:lnTo>
                  <a:pt x="66" y="84"/>
                </a:lnTo>
                <a:lnTo>
                  <a:pt x="90" y="60"/>
                </a:lnTo>
                <a:lnTo>
                  <a:pt x="102" y="36"/>
                </a:lnTo>
                <a:lnTo>
                  <a:pt x="78" y="18"/>
                </a:lnTo>
                <a:lnTo>
                  <a:pt x="30" y="0"/>
                </a:lnTo>
                <a:lnTo>
                  <a:pt x="24" y="12"/>
                </a:lnTo>
                <a:lnTo>
                  <a:pt x="0" y="66"/>
                </a:lnTo>
                <a:lnTo>
                  <a:pt x="12" y="90"/>
                </a:lnTo>
                <a:lnTo>
                  <a:pt x="0" y="96"/>
                </a:lnTo>
                <a:lnTo>
                  <a:pt x="6" y="108"/>
                </a:lnTo>
                <a:lnTo>
                  <a:pt x="24" y="1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84" name="Freeform 263"/>
          <p:cNvSpPr>
            <a:spLocks/>
          </p:cNvSpPr>
          <p:nvPr/>
        </p:nvSpPr>
        <p:spPr bwMode="auto">
          <a:xfrm>
            <a:off x="4757738" y="2967038"/>
            <a:ext cx="49212" cy="96837"/>
          </a:xfrm>
          <a:custGeom>
            <a:avLst/>
            <a:gdLst>
              <a:gd name="T0" fmla="*/ 0 w 429209"/>
              <a:gd name="T1" fmla="*/ 2 h 839755"/>
              <a:gd name="T2" fmla="*/ 0 w 429209"/>
              <a:gd name="T3" fmla="*/ 1 h 839755"/>
              <a:gd name="T4" fmla="*/ 0 w 429209"/>
              <a:gd name="T5" fmla="*/ 1 h 839755"/>
              <a:gd name="T6" fmla="*/ 0 w 429209"/>
              <a:gd name="T7" fmla="*/ 0 h 839755"/>
              <a:gd name="T8" fmla="*/ 1 w 429209"/>
              <a:gd name="T9" fmla="*/ 0 h 839755"/>
              <a:gd name="T10" fmla="*/ 1 w 429209"/>
              <a:gd name="T11" fmla="*/ 0 h 839755"/>
              <a:gd name="T12" fmla="*/ 1 w 429209"/>
              <a:gd name="T13" fmla="*/ 1 h 839755"/>
              <a:gd name="T14" fmla="*/ 1 w 429209"/>
              <a:gd name="T15" fmla="*/ 1 h 839755"/>
              <a:gd name="T16" fmla="*/ 0 w 429209"/>
              <a:gd name="T17" fmla="*/ 1 h 839755"/>
              <a:gd name="T18" fmla="*/ 0 w 429209"/>
              <a:gd name="T19" fmla="*/ 2 h 839755"/>
              <a:gd name="T20" fmla="*/ 0 w 429209"/>
              <a:gd name="T21" fmla="*/ 2 h 839755"/>
              <a:gd name="T22" fmla="*/ 0 w 429209"/>
              <a:gd name="T23" fmla="*/ 2 h 8397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9209" h="839755">
                <a:moveTo>
                  <a:pt x="53214" y="797282"/>
                </a:moveTo>
                <a:cubicBezTo>
                  <a:pt x="54137" y="718133"/>
                  <a:pt x="55061" y="638985"/>
                  <a:pt x="55984" y="559836"/>
                </a:cubicBezTo>
                <a:lnTo>
                  <a:pt x="0" y="522514"/>
                </a:lnTo>
                <a:lnTo>
                  <a:pt x="111968" y="130628"/>
                </a:lnTo>
                <a:lnTo>
                  <a:pt x="261258" y="130628"/>
                </a:lnTo>
                <a:lnTo>
                  <a:pt x="391886" y="0"/>
                </a:lnTo>
                <a:lnTo>
                  <a:pt x="410547" y="261257"/>
                </a:lnTo>
                <a:lnTo>
                  <a:pt x="429209" y="410547"/>
                </a:lnTo>
                <a:lnTo>
                  <a:pt x="223935" y="634481"/>
                </a:lnTo>
                <a:lnTo>
                  <a:pt x="223935" y="839755"/>
                </a:lnTo>
                <a:lnTo>
                  <a:pt x="111968" y="783771"/>
                </a:lnTo>
                <a:lnTo>
                  <a:pt x="53214" y="797282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85" name="Freeform 295"/>
          <p:cNvSpPr>
            <a:spLocks/>
          </p:cNvSpPr>
          <p:nvPr/>
        </p:nvSpPr>
        <p:spPr bwMode="auto">
          <a:xfrm>
            <a:off x="6019800" y="3652838"/>
            <a:ext cx="438150" cy="417512"/>
          </a:xfrm>
          <a:custGeom>
            <a:avLst/>
            <a:gdLst>
              <a:gd name="T0" fmla="*/ 2147483646 w 10944"/>
              <a:gd name="T1" fmla="*/ 2147483646 h 10652"/>
              <a:gd name="T2" fmla="*/ 2147483646 w 10944"/>
              <a:gd name="T3" fmla="*/ 2147483646 h 10652"/>
              <a:gd name="T4" fmla="*/ 2147483646 w 10944"/>
              <a:gd name="T5" fmla="*/ 2147483646 h 10652"/>
              <a:gd name="T6" fmla="*/ 2147483646 w 10944"/>
              <a:gd name="T7" fmla="*/ 2147483646 h 10652"/>
              <a:gd name="T8" fmla="*/ 2147483646 w 10944"/>
              <a:gd name="T9" fmla="*/ 2147483646 h 10652"/>
              <a:gd name="T10" fmla="*/ 2147483646 w 10944"/>
              <a:gd name="T11" fmla="*/ 2147483646 h 10652"/>
              <a:gd name="T12" fmla="*/ 2147483646 w 10944"/>
              <a:gd name="T13" fmla="*/ 2147483646 h 10652"/>
              <a:gd name="T14" fmla="*/ 2147483646 w 10944"/>
              <a:gd name="T15" fmla="*/ 2147483646 h 10652"/>
              <a:gd name="T16" fmla="*/ 2147483646 w 10944"/>
              <a:gd name="T17" fmla="*/ 2147483646 h 10652"/>
              <a:gd name="T18" fmla="*/ 2147483646 w 10944"/>
              <a:gd name="T19" fmla="*/ 2147483646 h 10652"/>
              <a:gd name="T20" fmla="*/ 2147483646 w 10944"/>
              <a:gd name="T21" fmla="*/ 2147483646 h 10652"/>
              <a:gd name="T22" fmla="*/ 2147483646 w 10944"/>
              <a:gd name="T23" fmla="*/ 1997793352 h 10652"/>
              <a:gd name="T24" fmla="*/ 2147483646 w 10944"/>
              <a:gd name="T25" fmla="*/ 1101535252 h 10652"/>
              <a:gd name="T26" fmla="*/ 2147483646 w 10944"/>
              <a:gd name="T27" fmla="*/ 422176360 h 10652"/>
              <a:gd name="T28" fmla="*/ 2147483646 w 10944"/>
              <a:gd name="T29" fmla="*/ 2348995 h 10652"/>
              <a:gd name="T30" fmla="*/ 2147483646 w 10944"/>
              <a:gd name="T31" fmla="*/ 558986835 h 10652"/>
              <a:gd name="T32" fmla="*/ 2147483646 w 10944"/>
              <a:gd name="T33" fmla="*/ 620348125 h 10652"/>
              <a:gd name="T34" fmla="*/ 2147483646 w 10944"/>
              <a:gd name="T35" fmla="*/ 1351552467 h 10652"/>
              <a:gd name="T36" fmla="*/ 2147483646 w 10944"/>
              <a:gd name="T37" fmla="*/ 2147483646 h 10652"/>
              <a:gd name="T38" fmla="*/ 2147483646 w 10944"/>
              <a:gd name="T39" fmla="*/ 2147483646 h 10652"/>
              <a:gd name="T40" fmla="*/ 2147483646 w 10944"/>
              <a:gd name="T41" fmla="*/ 2147483646 h 10652"/>
              <a:gd name="T42" fmla="*/ 2147483646 w 10944"/>
              <a:gd name="T43" fmla="*/ 2147483646 h 10652"/>
              <a:gd name="T44" fmla="*/ 2147483646 w 10944"/>
              <a:gd name="T45" fmla="*/ 2147483646 h 10652"/>
              <a:gd name="T46" fmla="*/ 2147483646 w 10944"/>
              <a:gd name="T47" fmla="*/ 2147483646 h 10652"/>
              <a:gd name="T48" fmla="*/ 2147483646 w 10944"/>
              <a:gd name="T49" fmla="*/ 2147483646 h 10652"/>
              <a:gd name="T50" fmla="*/ 2147483646 w 10944"/>
              <a:gd name="T51" fmla="*/ 2147483646 h 10652"/>
              <a:gd name="T52" fmla="*/ 2147483646 w 10944"/>
              <a:gd name="T53" fmla="*/ 2147483646 h 10652"/>
              <a:gd name="T54" fmla="*/ 434246325 w 10944"/>
              <a:gd name="T55" fmla="*/ 2147483646 h 10652"/>
              <a:gd name="T56" fmla="*/ 1801221118 w 10944"/>
              <a:gd name="T57" fmla="*/ 2147483646 h 10652"/>
              <a:gd name="T58" fmla="*/ 2147483646 w 10944"/>
              <a:gd name="T59" fmla="*/ 2147483646 h 10652"/>
              <a:gd name="T60" fmla="*/ 2147483646 w 10944"/>
              <a:gd name="T61" fmla="*/ 2147483646 h 10652"/>
              <a:gd name="T62" fmla="*/ 2147483646 w 10944"/>
              <a:gd name="T63" fmla="*/ 2147483646 h 10652"/>
              <a:gd name="T64" fmla="*/ 2147483646 w 10944"/>
              <a:gd name="T65" fmla="*/ 2147483646 h 10652"/>
              <a:gd name="T66" fmla="*/ 827358637 w 10944"/>
              <a:gd name="T67" fmla="*/ 2147483646 h 10652"/>
              <a:gd name="T68" fmla="*/ 1202504557 w 10944"/>
              <a:gd name="T69" fmla="*/ 2147483646 h 10652"/>
              <a:gd name="T70" fmla="*/ 2147483646 w 10944"/>
              <a:gd name="T71" fmla="*/ 2147483646 h 10652"/>
              <a:gd name="T72" fmla="*/ 2147483646 w 10944"/>
              <a:gd name="T73" fmla="*/ 2147483646 h 10652"/>
              <a:gd name="T74" fmla="*/ 2147483646 w 10944"/>
              <a:gd name="T75" fmla="*/ 2147483646 h 106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944" h="10652">
                <a:moveTo>
                  <a:pt x="7267" y="10169"/>
                </a:moveTo>
                <a:cubicBezTo>
                  <a:pt x="7552" y="10018"/>
                  <a:pt x="8071" y="10028"/>
                  <a:pt x="8061" y="9685"/>
                </a:cubicBezTo>
                <a:cubicBezTo>
                  <a:pt x="8051" y="9342"/>
                  <a:pt x="7322" y="8474"/>
                  <a:pt x="7207" y="8110"/>
                </a:cubicBezTo>
                <a:cubicBezTo>
                  <a:pt x="7092" y="7746"/>
                  <a:pt x="7292" y="7666"/>
                  <a:pt x="7371" y="7500"/>
                </a:cubicBezTo>
                <a:cubicBezTo>
                  <a:pt x="7450" y="7334"/>
                  <a:pt x="7495" y="7193"/>
                  <a:pt x="7679" y="7116"/>
                </a:cubicBezTo>
                <a:cubicBezTo>
                  <a:pt x="7863" y="7039"/>
                  <a:pt x="8176" y="7379"/>
                  <a:pt x="8474" y="7039"/>
                </a:cubicBezTo>
                <a:cubicBezTo>
                  <a:pt x="8772" y="6699"/>
                  <a:pt x="9211" y="5615"/>
                  <a:pt x="9468" y="5078"/>
                </a:cubicBezTo>
                <a:cubicBezTo>
                  <a:pt x="9725" y="4541"/>
                  <a:pt x="9869" y="4241"/>
                  <a:pt x="10017" y="3816"/>
                </a:cubicBezTo>
                <a:cubicBezTo>
                  <a:pt x="10165" y="3391"/>
                  <a:pt x="10406" y="2817"/>
                  <a:pt x="10355" y="2527"/>
                </a:cubicBezTo>
                <a:cubicBezTo>
                  <a:pt x="10304" y="2237"/>
                  <a:pt x="9687" y="2325"/>
                  <a:pt x="9713" y="2075"/>
                </a:cubicBezTo>
                <a:cubicBezTo>
                  <a:pt x="9740" y="1811"/>
                  <a:pt x="9649" y="1164"/>
                  <a:pt x="9789" y="1129"/>
                </a:cubicBezTo>
                <a:cubicBezTo>
                  <a:pt x="10290" y="1004"/>
                  <a:pt x="10747" y="957"/>
                  <a:pt x="10897" y="847"/>
                </a:cubicBezTo>
                <a:cubicBezTo>
                  <a:pt x="11047" y="737"/>
                  <a:pt x="10802" y="578"/>
                  <a:pt x="10692" y="467"/>
                </a:cubicBezTo>
                <a:cubicBezTo>
                  <a:pt x="10582" y="356"/>
                  <a:pt x="10409" y="257"/>
                  <a:pt x="10234" y="179"/>
                </a:cubicBezTo>
                <a:cubicBezTo>
                  <a:pt x="10060" y="102"/>
                  <a:pt x="9954" y="-9"/>
                  <a:pt x="9646" y="1"/>
                </a:cubicBezTo>
                <a:cubicBezTo>
                  <a:pt x="9341" y="11"/>
                  <a:pt x="8705" y="193"/>
                  <a:pt x="8396" y="237"/>
                </a:cubicBezTo>
                <a:cubicBezTo>
                  <a:pt x="8087" y="279"/>
                  <a:pt x="8007" y="208"/>
                  <a:pt x="7788" y="263"/>
                </a:cubicBezTo>
                <a:cubicBezTo>
                  <a:pt x="7570" y="320"/>
                  <a:pt x="7301" y="573"/>
                  <a:pt x="7086" y="573"/>
                </a:cubicBezTo>
                <a:cubicBezTo>
                  <a:pt x="7035" y="922"/>
                  <a:pt x="6959" y="1372"/>
                  <a:pt x="6933" y="1623"/>
                </a:cubicBezTo>
                <a:cubicBezTo>
                  <a:pt x="6907" y="1873"/>
                  <a:pt x="6933" y="1924"/>
                  <a:pt x="6933" y="2075"/>
                </a:cubicBezTo>
                <a:cubicBezTo>
                  <a:pt x="6861" y="2150"/>
                  <a:pt x="6794" y="2133"/>
                  <a:pt x="6718" y="2301"/>
                </a:cubicBezTo>
                <a:cubicBezTo>
                  <a:pt x="6642" y="2469"/>
                  <a:pt x="6556" y="2823"/>
                  <a:pt x="6475" y="3084"/>
                </a:cubicBezTo>
                <a:cubicBezTo>
                  <a:pt x="6475" y="3084"/>
                  <a:pt x="5537" y="3490"/>
                  <a:pt x="5221" y="3661"/>
                </a:cubicBezTo>
                <a:cubicBezTo>
                  <a:pt x="4905" y="3832"/>
                  <a:pt x="4793" y="3888"/>
                  <a:pt x="4580" y="4113"/>
                </a:cubicBezTo>
                <a:cubicBezTo>
                  <a:pt x="4366" y="4338"/>
                  <a:pt x="3937" y="5012"/>
                  <a:pt x="3937" y="5012"/>
                </a:cubicBezTo>
                <a:cubicBezTo>
                  <a:pt x="3937" y="5012"/>
                  <a:pt x="3074" y="5037"/>
                  <a:pt x="2655" y="5245"/>
                </a:cubicBezTo>
                <a:cubicBezTo>
                  <a:pt x="2236" y="5453"/>
                  <a:pt x="1833" y="6101"/>
                  <a:pt x="1419" y="6260"/>
                </a:cubicBezTo>
                <a:cubicBezTo>
                  <a:pt x="1005" y="6419"/>
                  <a:pt x="289" y="6073"/>
                  <a:pt x="169" y="6198"/>
                </a:cubicBezTo>
                <a:cubicBezTo>
                  <a:pt x="49" y="6323"/>
                  <a:pt x="507" y="6820"/>
                  <a:pt x="701" y="7008"/>
                </a:cubicBezTo>
                <a:cubicBezTo>
                  <a:pt x="895" y="7196"/>
                  <a:pt x="1223" y="7217"/>
                  <a:pt x="1331" y="7324"/>
                </a:cubicBezTo>
                <a:cubicBezTo>
                  <a:pt x="1439" y="7431"/>
                  <a:pt x="1341" y="7543"/>
                  <a:pt x="1348" y="7649"/>
                </a:cubicBezTo>
                <a:cubicBezTo>
                  <a:pt x="1355" y="7755"/>
                  <a:pt x="1428" y="7881"/>
                  <a:pt x="1372" y="7962"/>
                </a:cubicBezTo>
                <a:cubicBezTo>
                  <a:pt x="1316" y="8043"/>
                  <a:pt x="1188" y="8009"/>
                  <a:pt x="1013" y="8134"/>
                </a:cubicBezTo>
                <a:cubicBezTo>
                  <a:pt x="838" y="8259"/>
                  <a:pt x="295" y="8195"/>
                  <a:pt x="322" y="8711"/>
                </a:cubicBezTo>
                <a:cubicBezTo>
                  <a:pt x="331" y="8882"/>
                  <a:pt x="-498" y="8858"/>
                  <a:pt x="468" y="9181"/>
                </a:cubicBezTo>
                <a:cubicBezTo>
                  <a:pt x="1434" y="9504"/>
                  <a:pt x="5678" y="9982"/>
                  <a:pt x="6120" y="10652"/>
                </a:cubicBezTo>
                <a:lnTo>
                  <a:pt x="6381" y="10504"/>
                </a:lnTo>
                <a:lnTo>
                  <a:pt x="7267" y="1016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86" name="Freeform 296"/>
          <p:cNvSpPr>
            <a:spLocks/>
          </p:cNvSpPr>
          <p:nvPr/>
        </p:nvSpPr>
        <p:spPr bwMode="auto">
          <a:xfrm>
            <a:off x="6264275" y="3657600"/>
            <a:ext cx="730250" cy="890588"/>
          </a:xfrm>
          <a:custGeom>
            <a:avLst/>
            <a:gdLst>
              <a:gd name="T0" fmla="*/ 43475790 w 10736"/>
              <a:gd name="T1" fmla="*/ 36857519 h 10000"/>
              <a:gd name="T2" fmla="*/ 44151285 w 10736"/>
              <a:gd name="T3" fmla="*/ 41259517 h 10000"/>
              <a:gd name="T4" fmla="*/ 49670740 w 10736"/>
              <a:gd name="T5" fmla="*/ 32122440 h 10000"/>
              <a:gd name="T6" fmla="*/ 49009121 w 10736"/>
              <a:gd name="T7" fmla="*/ 26808391 h 10000"/>
              <a:gd name="T8" fmla="*/ 46520040 w 10736"/>
              <a:gd name="T9" fmla="*/ 22128796 h 10000"/>
              <a:gd name="T10" fmla="*/ 41986042 w 10736"/>
              <a:gd name="T11" fmla="*/ 20145902 h 10000"/>
              <a:gd name="T12" fmla="*/ 40681305 w 10736"/>
              <a:gd name="T13" fmla="*/ 25642433 h 10000"/>
              <a:gd name="T14" fmla="*/ 39034298 w 10736"/>
              <a:gd name="T15" fmla="*/ 27434920 h 10000"/>
              <a:gd name="T16" fmla="*/ 38224602 w 10736"/>
              <a:gd name="T17" fmla="*/ 24976184 h 10000"/>
              <a:gd name="T18" fmla="*/ 33561028 w 10736"/>
              <a:gd name="T19" fmla="*/ 24999963 h 10000"/>
              <a:gd name="T20" fmla="*/ 31497609 w 10736"/>
              <a:gd name="T21" fmla="*/ 27506345 h 10000"/>
              <a:gd name="T22" fmla="*/ 28397787 w 10736"/>
              <a:gd name="T23" fmla="*/ 26673556 h 10000"/>
              <a:gd name="T24" fmla="*/ 19616626 w 10736"/>
              <a:gd name="T25" fmla="*/ 21668808 h 10000"/>
              <a:gd name="T26" fmla="*/ 18584917 w 10736"/>
              <a:gd name="T27" fmla="*/ 14998393 h 10000"/>
              <a:gd name="T28" fmla="*/ 18584917 w 10736"/>
              <a:gd name="T29" fmla="*/ 9168782 h 10000"/>
              <a:gd name="T30" fmla="*/ 19584249 w 10736"/>
              <a:gd name="T31" fmla="*/ 4766783 h 10000"/>
              <a:gd name="T32" fmla="*/ 16521430 w 10736"/>
              <a:gd name="T33" fmla="*/ 0 h 10000"/>
              <a:gd name="T34" fmla="*/ 14971553 w 10736"/>
              <a:gd name="T35" fmla="*/ 832789 h 10000"/>
              <a:gd name="T36" fmla="*/ 9808313 w 10736"/>
              <a:gd name="T37" fmla="*/ 3331244 h 10000"/>
              <a:gd name="T38" fmla="*/ 11358190 w 10736"/>
              <a:gd name="T39" fmla="*/ 9168782 h 10000"/>
              <a:gd name="T40" fmla="*/ 9294771 w 10736"/>
              <a:gd name="T41" fmla="*/ 16671985 h 10000"/>
              <a:gd name="T42" fmla="*/ 4131531 w 10736"/>
              <a:gd name="T43" fmla="*/ 24167174 h 10000"/>
              <a:gd name="T44" fmla="*/ 3613364 w 10736"/>
              <a:gd name="T45" fmla="*/ 30004711 h 10000"/>
              <a:gd name="T46" fmla="*/ 3099821 w 10736"/>
              <a:gd name="T47" fmla="*/ 35001533 h 10000"/>
              <a:gd name="T48" fmla="*/ 0 w 10736"/>
              <a:gd name="T49" fmla="*/ 36667200 h 10000"/>
              <a:gd name="T50" fmla="*/ 3613364 w 10736"/>
              <a:gd name="T51" fmla="*/ 44170315 h 10000"/>
              <a:gd name="T52" fmla="*/ 7740201 w 10736"/>
              <a:gd name="T53" fmla="*/ 56670341 h 10000"/>
              <a:gd name="T54" fmla="*/ 11871732 w 10736"/>
              <a:gd name="T55" fmla="*/ 70978706 h 10000"/>
              <a:gd name="T56" fmla="*/ 14971553 w 10736"/>
              <a:gd name="T57" fmla="*/ 79314699 h 10000"/>
              <a:gd name="T58" fmla="*/ 18584917 w 10736"/>
              <a:gd name="T59" fmla="*/ 72644373 h 10000"/>
              <a:gd name="T60" fmla="*/ 19616626 w 10736"/>
              <a:gd name="T61" fmla="*/ 63483517 h 10000"/>
              <a:gd name="T62" fmla="*/ 23748157 w 10736"/>
              <a:gd name="T63" fmla="*/ 53339096 h 10000"/>
              <a:gd name="T64" fmla="*/ 30715733 w 10736"/>
              <a:gd name="T65" fmla="*/ 46597345 h 10000"/>
              <a:gd name="T66" fmla="*/ 37299342 w 10736"/>
              <a:gd name="T67" fmla="*/ 42084380 h 10000"/>
              <a:gd name="T68" fmla="*/ 36799675 w 10736"/>
              <a:gd name="T69" fmla="*/ 34842920 h 10000"/>
              <a:gd name="T70" fmla="*/ 38913972 w 10736"/>
              <a:gd name="T71" fmla="*/ 33534290 h 100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736" h="10000">
                <a:moveTo>
                  <a:pt x="8784" y="4472"/>
                </a:moveTo>
                <a:cubicBezTo>
                  <a:pt x="8948" y="4542"/>
                  <a:pt x="9262" y="4499"/>
                  <a:pt x="9397" y="4647"/>
                </a:cubicBezTo>
                <a:cubicBezTo>
                  <a:pt x="9282" y="4891"/>
                  <a:pt x="9246" y="4846"/>
                  <a:pt x="9150" y="5059"/>
                </a:cubicBezTo>
                <a:cubicBezTo>
                  <a:pt x="9278" y="5100"/>
                  <a:pt x="9553" y="5244"/>
                  <a:pt x="9543" y="5202"/>
                </a:cubicBezTo>
                <a:cubicBezTo>
                  <a:pt x="9555" y="5140"/>
                  <a:pt x="9941" y="4675"/>
                  <a:pt x="9949" y="4570"/>
                </a:cubicBezTo>
                <a:cubicBezTo>
                  <a:pt x="10062" y="4506"/>
                  <a:pt x="10576" y="4087"/>
                  <a:pt x="10736" y="4050"/>
                </a:cubicBezTo>
                <a:lnTo>
                  <a:pt x="10429" y="3991"/>
                </a:lnTo>
                <a:cubicBezTo>
                  <a:pt x="10556" y="3858"/>
                  <a:pt x="10557" y="3689"/>
                  <a:pt x="10593" y="3380"/>
                </a:cubicBezTo>
                <a:cubicBezTo>
                  <a:pt x="10678" y="3109"/>
                  <a:pt x="10563" y="3146"/>
                  <a:pt x="10508" y="3001"/>
                </a:cubicBezTo>
                <a:cubicBezTo>
                  <a:pt x="10453" y="2856"/>
                  <a:pt x="10430" y="2809"/>
                  <a:pt x="10055" y="2790"/>
                </a:cubicBezTo>
                <a:cubicBezTo>
                  <a:pt x="9757" y="2713"/>
                  <a:pt x="9789" y="2667"/>
                  <a:pt x="9600" y="2544"/>
                </a:cubicBezTo>
                <a:lnTo>
                  <a:pt x="9075" y="2540"/>
                </a:lnTo>
                <a:cubicBezTo>
                  <a:pt x="8904" y="2631"/>
                  <a:pt x="8281" y="3056"/>
                  <a:pt x="8247" y="3163"/>
                </a:cubicBezTo>
                <a:cubicBezTo>
                  <a:pt x="8213" y="3270"/>
                  <a:pt x="8677" y="3148"/>
                  <a:pt x="8793" y="3233"/>
                </a:cubicBezTo>
                <a:cubicBezTo>
                  <a:pt x="8909" y="3318"/>
                  <a:pt x="8879" y="3366"/>
                  <a:pt x="8859" y="3438"/>
                </a:cubicBezTo>
                <a:lnTo>
                  <a:pt x="8437" y="3459"/>
                </a:lnTo>
                <a:cubicBezTo>
                  <a:pt x="8303" y="3436"/>
                  <a:pt x="8184" y="3409"/>
                  <a:pt x="8149" y="3340"/>
                </a:cubicBezTo>
                <a:lnTo>
                  <a:pt x="8262" y="3149"/>
                </a:lnTo>
                <a:lnTo>
                  <a:pt x="7715" y="3110"/>
                </a:lnTo>
                <a:lnTo>
                  <a:pt x="7254" y="3152"/>
                </a:lnTo>
                <a:lnTo>
                  <a:pt x="7031" y="3152"/>
                </a:lnTo>
                <a:lnTo>
                  <a:pt x="6808" y="3468"/>
                </a:lnTo>
                <a:lnTo>
                  <a:pt x="6584" y="3468"/>
                </a:lnTo>
                <a:lnTo>
                  <a:pt x="6138" y="3363"/>
                </a:lnTo>
                <a:lnTo>
                  <a:pt x="5357" y="3257"/>
                </a:lnTo>
                <a:lnTo>
                  <a:pt x="4240" y="2732"/>
                </a:lnTo>
                <a:lnTo>
                  <a:pt x="4575" y="2102"/>
                </a:lnTo>
                <a:lnTo>
                  <a:pt x="4017" y="1891"/>
                </a:lnTo>
                <a:lnTo>
                  <a:pt x="3794" y="1471"/>
                </a:lnTo>
                <a:lnTo>
                  <a:pt x="4017" y="1156"/>
                </a:lnTo>
                <a:cubicBezTo>
                  <a:pt x="3980" y="1051"/>
                  <a:pt x="4011" y="999"/>
                  <a:pt x="3974" y="894"/>
                </a:cubicBezTo>
                <a:lnTo>
                  <a:pt x="4233" y="601"/>
                </a:lnTo>
                <a:cubicBezTo>
                  <a:pt x="4235" y="401"/>
                  <a:pt x="4238" y="200"/>
                  <a:pt x="4240" y="0"/>
                </a:cubicBezTo>
                <a:lnTo>
                  <a:pt x="3571" y="0"/>
                </a:lnTo>
                <a:lnTo>
                  <a:pt x="3125" y="0"/>
                </a:lnTo>
                <a:lnTo>
                  <a:pt x="3236" y="105"/>
                </a:lnTo>
                <a:lnTo>
                  <a:pt x="3348" y="210"/>
                </a:lnTo>
                <a:lnTo>
                  <a:pt x="2120" y="420"/>
                </a:lnTo>
                <a:lnTo>
                  <a:pt x="2120" y="946"/>
                </a:lnTo>
                <a:lnTo>
                  <a:pt x="2455" y="1156"/>
                </a:lnTo>
                <a:cubicBezTo>
                  <a:pt x="2381" y="1331"/>
                  <a:pt x="2306" y="1506"/>
                  <a:pt x="2232" y="1681"/>
                </a:cubicBezTo>
                <a:lnTo>
                  <a:pt x="2009" y="2102"/>
                </a:lnTo>
                <a:lnTo>
                  <a:pt x="1339" y="3047"/>
                </a:lnTo>
                <a:lnTo>
                  <a:pt x="893" y="3047"/>
                </a:lnTo>
                <a:lnTo>
                  <a:pt x="557" y="3363"/>
                </a:lnTo>
                <a:lnTo>
                  <a:pt x="781" y="3783"/>
                </a:lnTo>
                <a:lnTo>
                  <a:pt x="1116" y="4203"/>
                </a:lnTo>
                <a:lnTo>
                  <a:pt x="670" y="4413"/>
                </a:lnTo>
                <a:lnTo>
                  <a:pt x="223" y="4518"/>
                </a:lnTo>
                <a:lnTo>
                  <a:pt x="0" y="4623"/>
                </a:lnTo>
                <a:lnTo>
                  <a:pt x="446" y="5149"/>
                </a:lnTo>
                <a:lnTo>
                  <a:pt x="781" y="5569"/>
                </a:lnTo>
                <a:lnTo>
                  <a:pt x="1450" y="5149"/>
                </a:lnTo>
                <a:cubicBezTo>
                  <a:pt x="1524" y="5814"/>
                  <a:pt x="1599" y="6480"/>
                  <a:pt x="1673" y="7145"/>
                </a:cubicBezTo>
                <a:lnTo>
                  <a:pt x="2009" y="8004"/>
                </a:lnTo>
                <a:lnTo>
                  <a:pt x="2566" y="8949"/>
                </a:lnTo>
                <a:lnTo>
                  <a:pt x="2901" y="9475"/>
                </a:lnTo>
                <a:lnTo>
                  <a:pt x="3236" y="10000"/>
                </a:lnTo>
                <a:lnTo>
                  <a:pt x="3571" y="9685"/>
                </a:lnTo>
                <a:lnTo>
                  <a:pt x="4017" y="9159"/>
                </a:lnTo>
                <a:lnTo>
                  <a:pt x="4128" y="8739"/>
                </a:lnTo>
                <a:cubicBezTo>
                  <a:pt x="4165" y="8494"/>
                  <a:pt x="4203" y="8249"/>
                  <a:pt x="4240" y="8004"/>
                </a:cubicBezTo>
                <a:cubicBezTo>
                  <a:pt x="4277" y="7788"/>
                  <a:pt x="4315" y="7572"/>
                  <a:pt x="4352" y="7356"/>
                </a:cubicBezTo>
                <a:lnTo>
                  <a:pt x="5133" y="6725"/>
                </a:lnTo>
                <a:lnTo>
                  <a:pt x="5915" y="6200"/>
                </a:lnTo>
                <a:lnTo>
                  <a:pt x="6639" y="5875"/>
                </a:lnTo>
                <a:cubicBezTo>
                  <a:pt x="6658" y="5668"/>
                  <a:pt x="7156" y="5557"/>
                  <a:pt x="7176" y="5350"/>
                </a:cubicBezTo>
                <a:cubicBezTo>
                  <a:pt x="7217" y="5258"/>
                  <a:pt x="8021" y="5398"/>
                  <a:pt x="8062" y="5306"/>
                </a:cubicBezTo>
                <a:cubicBezTo>
                  <a:pt x="7988" y="5026"/>
                  <a:pt x="7935" y="4864"/>
                  <a:pt x="7861" y="4584"/>
                </a:cubicBezTo>
                <a:cubicBezTo>
                  <a:pt x="7833" y="4487"/>
                  <a:pt x="7982" y="4490"/>
                  <a:pt x="7954" y="4393"/>
                </a:cubicBezTo>
                <a:cubicBezTo>
                  <a:pt x="7982" y="4385"/>
                  <a:pt x="8059" y="4243"/>
                  <a:pt x="8087" y="4235"/>
                </a:cubicBezTo>
                <a:cubicBezTo>
                  <a:pt x="8120" y="4206"/>
                  <a:pt x="8344" y="4234"/>
                  <a:pt x="8411" y="4228"/>
                </a:cubicBezTo>
                <a:cubicBezTo>
                  <a:pt x="8478" y="4222"/>
                  <a:pt x="8620" y="4402"/>
                  <a:pt x="8784" y="4472"/>
                </a:cubicBez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87" name="Freeform 297"/>
          <p:cNvSpPr>
            <a:spLocks/>
          </p:cNvSpPr>
          <p:nvPr/>
        </p:nvSpPr>
        <p:spPr bwMode="auto">
          <a:xfrm>
            <a:off x="6002338" y="3625850"/>
            <a:ext cx="354012" cy="274638"/>
          </a:xfrm>
          <a:custGeom>
            <a:avLst/>
            <a:gdLst>
              <a:gd name="T0" fmla="*/ 2147483646 w 10348"/>
              <a:gd name="T1" fmla="*/ 127370832 h 11017"/>
              <a:gd name="T2" fmla="*/ 2147483646 w 10348"/>
              <a:gd name="T3" fmla="*/ 455278234 h 11017"/>
              <a:gd name="T4" fmla="*/ 2147483646 w 10348"/>
              <a:gd name="T5" fmla="*/ 455278234 h 11017"/>
              <a:gd name="T6" fmla="*/ 2147483646 w 10348"/>
              <a:gd name="T7" fmla="*/ 113815526 h 11017"/>
              <a:gd name="T8" fmla="*/ 2147483646 w 10348"/>
              <a:gd name="T9" fmla="*/ 0 h 11017"/>
              <a:gd name="T10" fmla="*/ 2147483646 w 10348"/>
              <a:gd name="T11" fmla="*/ 341462085 h 11017"/>
              <a:gd name="T12" fmla="*/ 2147483646 w 10348"/>
              <a:gd name="T13" fmla="*/ 569480901 h 11017"/>
              <a:gd name="T14" fmla="*/ 2147483646 w 10348"/>
              <a:gd name="T15" fmla="*/ 449081292 h 11017"/>
              <a:gd name="T16" fmla="*/ 2147483646 w 10348"/>
              <a:gd name="T17" fmla="*/ 455278234 h 11017"/>
              <a:gd name="T18" fmla="*/ 2147483646 w 10348"/>
              <a:gd name="T19" fmla="*/ 455278234 h 11017"/>
              <a:gd name="T20" fmla="*/ 2147483646 w 10348"/>
              <a:gd name="T21" fmla="*/ 341462085 h 11017"/>
              <a:gd name="T22" fmla="*/ 2147483646 w 10348"/>
              <a:gd name="T23" fmla="*/ 910942986 h 11017"/>
              <a:gd name="T24" fmla="*/ 2147483646 w 10348"/>
              <a:gd name="T25" fmla="*/ 1138590192 h 11017"/>
              <a:gd name="T26" fmla="*/ 2147483646 w 10348"/>
              <a:gd name="T27" fmla="*/ 1366221220 h 11017"/>
              <a:gd name="T28" fmla="*/ 1666989379 w 10348"/>
              <a:gd name="T29" fmla="*/ 1252405693 h 11017"/>
              <a:gd name="T30" fmla="*/ 785608426 w 10348"/>
              <a:gd name="T31" fmla="*/ 1101813130 h 11017"/>
              <a:gd name="T32" fmla="*/ 487236657 w 10348"/>
              <a:gd name="T33" fmla="*/ 1821886594 h 11017"/>
              <a:gd name="T34" fmla="*/ 476265638 w 10348"/>
              <a:gd name="T35" fmla="*/ 2147483646 h 11017"/>
              <a:gd name="T36" fmla="*/ 0 w 10348"/>
              <a:gd name="T37" fmla="*/ 2147483646 h 11017"/>
              <a:gd name="T38" fmla="*/ 1094910263 w 10348"/>
              <a:gd name="T39" fmla="*/ 2147483646 h 11017"/>
              <a:gd name="T40" fmla="*/ 1071648001 w 10348"/>
              <a:gd name="T41" fmla="*/ 2147483646 h 11017"/>
              <a:gd name="T42" fmla="*/ 645991505 w 10348"/>
              <a:gd name="T43" fmla="*/ 2147483646 h 11017"/>
              <a:gd name="T44" fmla="*/ 1868186495 w 10348"/>
              <a:gd name="T45" fmla="*/ 2147483646 h 11017"/>
              <a:gd name="T46" fmla="*/ 2147483646 w 10348"/>
              <a:gd name="T47" fmla="*/ 2147483646 h 11017"/>
              <a:gd name="T48" fmla="*/ 2147483646 w 10348"/>
              <a:gd name="T49" fmla="*/ 2147483646 h 11017"/>
              <a:gd name="T50" fmla="*/ 2147483646 w 10348"/>
              <a:gd name="T51" fmla="*/ 2147483646 h 11017"/>
              <a:gd name="T52" fmla="*/ 2147483646 w 10348"/>
              <a:gd name="T53" fmla="*/ 2147483646 h 11017"/>
              <a:gd name="T54" fmla="*/ 2147483646 w 10348"/>
              <a:gd name="T55" fmla="*/ 2147483646 h 11017"/>
              <a:gd name="T56" fmla="*/ 2147483646 w 10348"/>
              <a:gd name="T57" fmla="*/ 2147483646 h 11017"/>
              <a:gd name="T58" fmla="*/ 2147483646 w 10348"/>
              <a:gd name="T59" fmla="*/ 2147483646 h 11017"/>
              <a:gd name="T60" fmla="*/ 2147483646 w 10348"/>
              <a:gd name="T61" fmla="*/ 2147483646 h 11017"/>
              <a:gd name="T62" fmla="*/ 2147483646 w 10348"/>
              <a:gd name="T63" fmla="*/ 2147483646 h 11017"/>
              <a:gd name="T64" fmla="*/ 2147483646 w 10348"/>
              <a:gd name="T65" fmla="*/ 1910544014 h 11017"/>
              <a:gd name="T66" fmla="*/ 2147483646 w 10348"/>
              <a:gd name="T67" fmla="*/ 1644586688 h 11017"/>
              <a:gd name="T68" fmla="*/ 2147483646 w 10348"/>
              <a:gd name="T69" fmla="*/ 1240012457 h 11017"/>
              <a:gd name="T70" fmla="*/ 2147483646 w 10348"/>
              <a:gd name="T71" fmla="*/ 797127484 h 11017"/>
              <a:gd name="T72" fmla="*/ 2147483646 w 10348"/>
              <a:gd name="T73" fmla="*/ 683311958 h 11017"/>
              <a:gd name="T74" fmla="*/ 2147483646 w 10348"/>
              <a:gd name="T75" fmla="*/ 341462085 h 11017"/>
              <a:gd name="T76" fmla="*/ 2147483646 w 10348"/>
              <a:gd name="T77" fmla="*/ 127370832 h 1101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0348" h="11017">
                <a:moveTo>
                  <a:pt x="9574" y="329"/>
                </a:moveTo>
                <a:cubicBezTo>
                  <a:pt x="9252" y="611"/>
                  <a:pt x="8879" y="1035"/>
                  <a:pt x="8609" y="1176"/>
                </a:cubicBezTo>
                <a:cubicBezTo>
                  <a:pt x="8340" y="1317"/>
                  <a:pt x="8174" y="1176"/>
                  <a:pt x="7957" y="1176"/>
                </a:cubicBezTo>
                <a:cubicBezTo>
                  <a:pt x="7884" y="882"/>
                  <a:pt x="7812" y="588"/>
                  <a:pt x="7739" y="294"/>
                </a:cubicBezTo>
                <a:lnTo>
                  <a:pt x="7522" y="0"/>
                </a:lnTo>
                <a:lnTo>
                  <a:pt x="6870" y="882"/>
                </a:lnTo>
                <a:cubicBezTo>
                  <a:pt x="6725" y="1078"/>
                  <a:pt x="6646" y="1425"/>
                  <a:pt x="6435" y="1471"/>
                </a:cubicBezTo>
                <a:cubicBezTo>
                  <a:pt x="6224" y="1517"/>
                  <a:pt x="5881" y="1264"/>
                  <a:pt x="5604" y="1160"/>
                </a:cubicBezTo>
                <a:cubicBezTo>
                  <a:pt x="5446" y="1165"/>
                  <a:pt x="5319" y="1173"/>
                  <a:pt x="5131" y="1176"/>
                </a:cubicBezTo>
                <a:cubicBezTo>
                  <a:pt x="4943" y="1179"/>
                  <a:pt x="4696" y="1176"/>
                  <a:pt x="4478" y="1176"/>
                </a:cubicBezTo>
                <a:lnTo>
                  <a:pt x="3609" y="882"/>
                </a:lnTo>
                <a:cubicBezTo>
                  <a:pt x="3536" y="1372"/>
                  <a:pt x="3464" y="1863"/>
                  <a:pt x="3391" y="2353"/>
                </a:cubicBezTo>
                <a:lnTo>
                  <a:pt x="2305" y="2941"/>
                </a:lnTo>
                <a:lnTo>
                  <a:pt x="1870" y="3529"/>
                </a:lnTo>
                <a:lnTo>
                  <a:pt x="1218" y="3235"/>
                </a:lnTo>
                <a:lnTo>
                  <a:pt x="574" y="2846"/>
                </a:lnTo>
                <a:cubicBezTo>
                  <a:pt x="501" y="3434"/>
                  <a:pt x="429" y="4118"/>
                  <a:pt x="356" y="4706"/>
                </a:cubicBezTo>
                <a:cubicBezTo>
                  <a:pt x="284" y="5098"/>
                  <a:pt x="420" y="5490"/>
                  <a:pt x="348" y="5882"/>
                </a:cubicBezTo>
                <a:cubicBezTo>
                  <a:pt x="278" y="6404"/>
                  <a:pt x="70" y="7212"/>
                  <a:pt x="0" y="7734"/>
                </a:cubicBezTo>
                <a:cubicBezTo>
                  <a:pt x="290" y="7930"/>
                  <a:pt x="510" y="8221"/>
                  <a:pt x="800" y="8417"/>
                </a:cubicBezTo>
                <a:cubicBezTo>
                  <a:pt x="365" y="10182"/>
                  <a:pt x="838" y="9339"/>
                  <a:pt x="783" y="9706"/>
                </a:cubicBezTo>
                <a:cubicBezTo>
                  <a:pt x="728" y="10073"/>
                  <a:pt x="375" y="10425"/>
                  <a:pt x="472" y="10621"/>
                </a:cubicBezTo>
                <a:cubicBezTo>
                  <a:pt x="569" y="10817"/>
                  <a:pt x="1142" y="10837"/>
                  <a:pt x="1365" y="10882"/>
                </a:cubicBezTo>
                <a:cubicBezTo>
                  <a:pt x="1588" y="10927"/>
                  <a:pt x="1663" y="10844"/>
                  <a:pt x="1808" y="10893"/>
                </a:cubicBezTo>
                <a:cubicBezTo>
                  <a:pt x="1953" y="10942"/>
                  <a:pt x="2528" y="11085"/>
                  <a:pt x="3024" y="10980"/>
                </a:cubicBezTo>
                <a:cubicBezTo>
                  <a:pt x="3520" y="10875"/>
                  <a:pt x="4444" y="10604"/>
                  <a:pt x="4782" y="10261"/>
                </a:cubicBezTo>
                <a:cubicBezTo>
                  <a:pt x="5120" y="9918"/>
                  <a:pt x="4865" y="9199"/>
                  <a:pt x="5051" y="8921"/>
                </a:cubicBezTo>
                <a:cubicBezTo>
                  <a:pt x="5237" y="8643"/>
                  <a:pt x="5530" y="8785"/>
                  <a:pt x="5896" y="8595"/>
                </a:cubicBezTo>
                <a:cubicBezTo>
                  <a:pt x="6262" y="8405"/>
                  <a:pt x="7014" y="8083"/>
                  <a:pt x="7247" y="7778"/>
                </a:cubicBezTo>
                <a:cubicBezTo>
                  <a:pt x="7481" y="7473"/>
                  <a:pt x="7240" y="6977"/>
                  <a:pt x="7297" y="6764"/>
                </a:cubicBezTo>
                <a:cubicBezTo>
                  <a:pt x="7354" y="6552"/>
                  <a:pt x="7475" y="6617"/>
                  <a:pt x="7587" y="6503"/>
                </a:cubicBezTo>
                <a:cubicBezTo>
                  <a:pt x="7699" y="6389"/>
                  <a:pt x="7797" y="6339"/>
                  <a:pt x="7969" y="6078"/>
                </a:cubicBezTo>
                <a:cubicBezTo>
                  <a:pt x="8141" y="5817"/>
                  <a:pt x="8490" y="5240"/>
                  <a:pt x="8619" y="4935"/>
                </a:cubicBezTo>
                <a:cubicBezTo>
                  <a:pt x="8748" y="4630"/>
                  <a:pt x="8651" y="4537"/>
                  <a:pt x="8743" y="4248"/>
                </a:cubicBezTo>
                <a:cubicBezTo>
                  <a:pt x="8835" y="3959"/>
                  <a:pt x="9159" y="3568"/>
                  <a:pt x="9173" y="3203"/>
                </a:cubicBezTo>
                <a:cubicBezTo>
                  <a:pt x="9187" y="2838"/>
                  <a:pt x="8630" y="2299"/>
                  <a:pt x="8826" y="2059"/>
                </a:cubicBezTo>
                <a:cubicBezTo>
                  <a:pt x="9022" y="1819"/>
                  <a:pt x="9841" y="1863"/>
                  <a:pt x="10348" y="1765"/>
                </a:cubicBezTo>
                <a:lnTo>
                  <a:pt x="9913" y="882"/>
                </a:lnTo>
                <a:lnTo>
                  <a:pt x="9574" y="32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88" name="Freeform 298"/>
          <p:cNvSpPr>
            <a:spLocks/>
          </p:cNvSpPr>
          <p:nvPr/>
        </p:nvSpPr>
        <p:spPr bwMode="auto">
          <a:xfrm>
            <a:off x="6797675" y="4035425"/>
            <a:ext cx="112713" cy="138113"/>
          </a:xfrm>
          <a:custGeom>
            <a:avLst/>
            <a:gdLst>
              <a:gd name="T0" fmla="*/ 2147483646 w 90"/>
              <a:gd name="T1" fmla="*/ 2147483646 h 78"/>
              <a:gd name="T2" fmla="*/ 2147483646 w 90"/>
              <a:gd name="T3" fmla="*/ 2147483646 h 78"/>
              <a:gd name="T4" fmla="*/ 2147483646 w 90"/>
              <a:gd name="T5" fmla="*/ 2147483646 h 78"/>
              <a:gd name="T6" fmla="*/ 2147483646 w 90"/>
              <a:gd name="T7" fmla="*/ 2147483646 h 78"/>
              <a:gd name="T8" fmla="*/ 2147483646 w 90"/>
              <a:gd name="T9" fmla="*/ 0 h 78"/>
              <a:gd name="T10" fmla="*/ 2147483646 w 90"/>
              <a:gd name="T11" fmla="*/ 0 h 78"/>
              <a:gd name="T12" fmla="*/ 2147483646 w 90"/>
              <a:gd name="T13" fmla="*/ 2147483646 h 78"/>
              <a:gd name="T14" fmla="*/ 0 w 90"/>
              <a:gd name="T15" fmla="*/ 2147483646 h 78"/>
              <a:gd name="T16" fmla="*/ 2147483646 w 90"/>
              <a:gd name="T17" fmla="*/ 2147483646 h 78"/>
              <a:gd name="T18" fmla="*/ 2147483646 w 90"/>
              <a:gd name="T19" fmla="*/ 2147483646 h 78"/>
              <a:gd name="T20" fmla="*/ 2147483646 w 90"/>
              <a:gd name="T21" fmla="*/ 2147483646 h 78"/>
              <a:gd name="T22" fmla="*/ 2147483646 w 90"/>
              <a:gd name="T23" fmla="*/ 2147483646 h 78"/>
              <a:gd name="T24" fmla="*/ 2147483646 w 90"/>
              <a:gd name="T25" fmla="*/ 2147483646 h 78"/>
              <a:gd name="T26" fmla="*/ 2147483646 w 90"/>
              <a:gd name="T27" fmla="*/ 2147483646 h 78"/>
              <a:gd name="T28" fmla="*/ 2147483646 w 90"/>
              <a:gd name="T29" fmla="*/ 2147483646 h 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0" h="78">
                <a:moveTo>
                  <a:pt x="72" y="42"/>
                </a:moveTo>
                <a:lnTo>
                  <a:pt x="78" y="30"/>
                </a:lnTo>
                <a:lnTo>
                  <a:pt x="84" y="18"/>
                </a:lnTo>
                <a:lnTo>
                  <a:pt x="48" y="12"/>
                </a:lnTo>
                <a:lnTo>
                  <a:pt x="30" y="0"/>
                </a:lnTo>
                <a:lnTo>
                  <a:pt x="12" y="0"/>
                </a:lnTo>
                <a:lnTo>
                  <a:pt x="6" y="12"/>
                </a:lnTo>
                <a:lnTo>
                  <a:pt x="0" y="18"/>
                </a:lnTo>
                <a:lnTo>
                  <a:pt x="6" y="30"/>
                </a:lnTo>
                <a:lnTo>
                  <a:pt x="18" y="78"/>
                </a:lnTo>
                <a:lnTo>
                  <a:pt x="54" y="72"/>
                </a:lnTo>
                <a:lnTo>
                  <a:pt x="78" y="66"/>
                </a:lnTo>
                <a:lnTo>
                  <a:pt x="84" y="72"/>
                </a:lnTo>
                <a:lnTo>
                  <a:pt x="90" y="48"/>
                </a:lnTo>
                <a:lnTo>
                  <a:pt x="72" y="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89" name="Freeform 331"/>
          <p:cNvSpPr>
            <a:spLocks/>
          </p:cNvSpPr>
          <p:nvPr/>
        </p:nvSpPr>
        <p:spPr bwMode="auto">
          <a:xfrm>
            <a:off x="6554788" y="3852863"/>
            <a:ext cx="214312" cy="120650"/>
          </a:xfrm>
          <a:custGeom>
            <a:avLst/>
            <a:gdLst>
              <a:gd name="T0" fmla="*/ 2147483646 w 10000"/>
              <a:gd name="T1" fmla="*/ 2147483646 h 11631"/>
              <a:gd name="T2" fmla="*/ 2147483646 w 10000"/>
              <a:gd name="T3" fmla="*/ 2094439447 h 11631"/>
              <a:gd name="T4" fmla="*/ 2147483646 w 10000"/>
              <a:gd name="T5" fmla="*/ 545154810 h 11631"/>
              <a:gd name="T6" fmla="*/ 2147483646 w 10000"/>
              <a:gd name="T7" fmla="*/ 0 h 11631"/>
              <a:gd name="T8" fmla="*/ 0 w 10000"/>
              <a:gd name="T9" fmla="*/ 2147483646 h 11631"/>
              <a:gd name="T10" fmla="*/ 2147483646 w 10000"/>
              <a:gd name="T11" fmla="*/ 2147483646 h 11631"/>
              <a:gd name="T12" fmla="*/ 2147483646 w 10000"/>
              <a:gd name="T13" fmla="*/ 2147483646 h 11631"/>
              <a:gd name="T14" fmla="*/ 2147483646 w 10000"/>
              <a:gd name="T15" fmla="*/ 2147483646 h 11631"/>
              <a:gd name="T16" fmla="*/ 2147483646 w 10000"/>
              <a:gd name="T17" fmla="*/ 2147483646 h 11631"/>
              <a:gd name="T18" fmla="*/ 2147483646 w 10000"/>
              <a:gd name="T19" fmla="*/ 2147483646 h 11631"/>
              <a:gd name="T20" fmla="*/ 2147483646 w 10000"/>
              <a:gd name="T21" fmla="*/ 2147483646 h 11631"/>
              <a:gd name="T22" fmla="*/ 2147483646 w 10000"/>
              <a:gd name="T23" fmla="*/ 2147483646 h 11631"/>
              <a:gd name="T24" fmla="*/ 2147483646 w 10000"/>
              <a:gd name="T25" fmla="*/ 2147483646 h 1163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000" h="11631">
                <a:moveTo>
                  <a:pt x="7686" y="5391"/>
                </a:moveTo>
                <a:lnTo>
                  <a:pt x="5498" y="4472"/>
                </a:lnTo>
                <a:lnTo>
                  <a:pt x="2084" y="1164"/>
                </a:lnTo>
                <a:lnTo>
                  <a:pt x="886" y="0"/>
                </a:lnTo>
                <a:lnTo>
                  <a:pt x="0" y="4803"/>
                </a:lnTo>
                <a:lnTo>
                  <a:pt x="3459" y="9284"/>
                </a:lnTo>
                <a:lnTo>
                  <a:pt x="5903" y="10259"/>
                </a:lnTo>
                <a:lnTo>
                  <a:pt x="8016" y="11631"/>
                </a:lnTo>
                <a:lnTo>
                  <a:pt x="8676" y="8710"/>
                </a:lnTo>
                <a:lnTo>
                  <a:pt x="10000" y="8128"/>
                </a:lnTo>
                <a:lnTo>
                  <a:pt x="8915" y="6759"/>
                </a:lnTo>
                <a:lnTo>
                  <a:pt x="8310" y="6622"/>
                </a:lnTo>
                <a:cubicBezTo>
                  <a:pt x="8207" y="6039"/>
                  <a:pt x="7790" y="5973"/>
                  <a:pt x="7686" y="539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90" name="Freeform 447"/>
          <p:cNvSpPr>
            <a:spLocks/>
          </p:cNvSpPr>
          <p:nvPr/>
        </p:nvSpPr>
        <p:spPr bwMode="auto">
          <a:xfrm>
            <a:off x="6902450" y="3989388"/>
            <a:ext cx="269875" cy="488950"/>
          </a:xfrm>
          <a:custGeom>
            <a:avLst/>
            <a:gdLst>
              <a:gd name="T0" fmla="*/ 1293612372 w 12864"/>
              <a:gd name="T1" fmla="*/ 0 h 10000"/>
              <a:gd name="T2" fmla="*/ 1011967180 w 12864"/>
              <a:gd name="T3" fmla="*/ 2147483646 h 10000"/>
              <a:gd name="T4" fmla="*/ 874630155 w 12864"/>
              <a:gd name="T5" fmla="*/ 2147483646 h 10000"/>
              <a:gd name="T6" fmla="*/ 831178203 w 12864"/>
              <a:gd name="T7" fmla="*/ 2147483646 h 10000"/>
              <a:gd name="T8" fmla="*/ 358854491 w 12864"/>
              <a:gd name="T9" fmla="*/ 2147483646 h 10000"/>
              <a:gd name="T10" fmla="*/ 70025639 w 12864"/>
              <a:gd name="T11" fmla="*/ 2147483646 h 10000"/>
              <a:gd name="T12" fmla="*/ 0 w 12864"/>
              <a:gd name="T13" fmla="*/ 2147483646 h 10000"/>
              <a:gd name="T14" fmla="*/ 478343703 w 12864"/>
              <a:gd name="T15" fmla="*/ 2147483646 h 10000"/>
              <a:gd name="T16" fmla="*/ 370876432 w 12864"/>
              <a:gd name="T17" fmla="*/ 2147483646 h 10000"/>
              <a:gd name="T18" fmla="*/ 921572691 w 12864"/>
              <a:gd name="T19" fmla="*/ 2147483646 h 10000"/>
              <a:gd name="T20" fmla="*/ 1237556645 w 12864"/>
              <a:gd name="T21" fmla="*/ 2147483646 h 10000"/>
              <a:gd name="T22" fmla="*/ 1061624411 w 12864"/>
              <a:gd name="T23" fmla="*/ 2147483646 h 10000"/>
              <a:gd name="T24" fmla="*/ 1177817116 w 12864"/>
              <a:gd name="T25" fmla="*/ 2147483646 h 10000"/>
              <a:gd name="T26" fmla="*/ 1296336297 w 12864"/>
              <a:gd name="T27" fmla="*/ 2147483646 h 10000"/>
              <a:gd name="T28" fmla="*/ 1433082236 w 12864"/>
              <a:gd name="T29" fmla="*/ 2147483646 h 10000"/>
              <a:gd name="T30" fmla="*/ 1465667125 w 12864"/>
              <a:gd name="T31" fmla="*/ 2147483646 h 10000"/>
              <a:gd name="T32" fmla="*/ 1747127470 w 12864"/>
              <a:gd name="T33" fmla="*/ 2147483646 h 10000"/>
              <a:gd name="T34" fmla="*/ 1625118103 w 12864"/>
              <a:gd name="T35" fmla="*/ 2147483646 h 10000"/>
              <a:gd name="T36" fmla="*/ 1426296004 w 12864"/>
              <a:gd name="T37" fmla="*/ 2147483646 h 10000"/>
              <a:gd name="T38" fmla="*/ 1525610004 w 12864"/>
              <a:gd name="T39" fmla="*/ 2147483646 h 10000"/>
              <a:gd name="T40" fmla="*/ 1508925419 w 12864"/>
              <a:gd name="T41" fmla="*/ 2147483646 h 10000"/>
              <a:gd name="T42" fmla="*/ 1243955582 w 12864"/>
              <a:gd name="T43" fmla="*/ 2147483646 h 10000"/>
              <a:gd name="T44" fmla="*/ 1376445116 w 12864"/>
              <a:gd name="T45" fmla="*/ 2147483646 h 10000"/>
              <a:gd name="T46" fmla="*/ 1535499106 w 12864"/>
              <a:gd name="T47" fmla="*/ 2147483646 h 10000"/>
              <a:gd name="T48" fmla="*/ 1878647414 w 12864"/>
              <a:gd name="T49" fmla="*/ 2147483646 h 10000"/>
              <a:gd name="T50" fmla="*/ 2003177775 w 12864"/>
              <a:gd name="T51" fmla="*/ 2147483646 h 10000"/>
              <a:gd name="T52" fmla="*/ 2147483646 w 12864"/>
              <a:gd name="T53" fmla="*/ 2147483646 h 10000"/>
              <a:gd name="T54" fmla="*/ 2147483646 w 12864"/>
              <a:gd name="T55" fmla="*/ 2147483646 h 10000"/>
              <a:gd name="T56" fmla="*/ 2147483646 w 12864"/>
              <a:gd name="T57" fmla="*/ 2147483646 h 10000"/>
              <a:gd name="T58" fmla="*/ 2143802098 w 12864"/>
              <a:gd name="T59" fmla="*/ 2147483646 h 10000"/>
              <a:gd name="T60" fmla="*/ 1844502730 w 12864"/>
              <a:gd name="T61" fmla="*/ 2147483646 h 10000"/>
              <a:gd name="T62" fmla="*/ 1508731320 w 12864"/>
              <a:gd name="T63" fmla="*/ 2147483646 h 10000"/>
              <a:gd name="T64" fmla="*/ 1441226277 w 12864"/>
              <a:gd name="T65" fmla="*/ 2147483646 h 10000"/>
              <a:gd name="T66" fmla="*/ 1376445116 w 12864"/>
              <a:gd name="T67" fmla="*/ 2147483646 h 10000"/>
              <a:gd name="T68" fmla="*/ 1525610004 w 12864"/>
              <a:gd name="T69" fmla="*/ 2147483646 h 10000"/>
              <a:gd name="T70" fmla="*/ 1525610004 w 12864"/>
              <a:gd name="T71" fmla="*/ 2147483646 h 10000"/>
              <a:gd name="T72" fmla="*/ 1293612372 w 12864"/>
              <a:gd name="T73" fmla="*/ 0 h 100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864" h="10000">
                <a:moveTo>
                  <a:pt x="6669" y="0"/>
                </a:moveTo>
                <a:lnTo>
                  <a:pt x="5217" y="627"/>
                </a:lnTo>
                <a:lnTo>
                  <a:pt x="4509" y="795"/>
                </a:lnTo>
                <a:lnTo>
                  <a:pt x="4285" y="602"/>
                </a:lnTo>
                <a:lnTo>
                  <a:pt x="1850" y="1511"/>
                </a:lnTo>
                <a:lnTo>
                  <a:pt x="361" y="2700"/>
                </a:lnTo>
                <a:lnTo>
                  <a:pt x="0" y="3527"/>
                </a:lnTo>
                <a:lnTo>
                  <a:pt x="2466" y="5401"/>
                </a:lnTo>
                <a:lnTo>
                  <a:pt x="1912" y="6416"/>
                </a:lnTo>
                <a:cubicBezTo>
                  <a:pt x="2658" y="6304"/>
                  <a:pt x="4006" y="6725"/>
                  <a:pt x="4751" y="6612"/>
                </a:cubicBezTo>
                <a:lnTo>
                  <a:pt x="6380" y="6578"/>
                </a:lnTo>
                <a:lnTo>
                  <a:pt x="5473" y="5791"/>
                </a:lnTo>
                <a:lnTo>
                  <a:pt x="6072" y="6005"/>
                </a:lnTo>
                <a:lnTo>
                  <a:pt x="6683" y="7153"/>
                </a:lnTo>
                <a:lnTo>
                  <a:pt x="7388" y="8015"/>
                </a:lnTo>
                <a:cubicBezTo>
                  <a:pt x="7359" y="8285"/>
                  <a:pt x="7584" y="9729"/>
                  <a:pt x="7556" y="10000"/>
                </a:cubicBezTo>
                <a:lnTo>
                  <a:pt x="9007" y="8884"/>
                </a:lnTo>
                <a:lnTo>
                  <a:pt x="8378" y="6935"/>
                </a:lnTo>
                <a:lnTo>
                  <a:pt x="7353" y="6381"/>
                </a:lnTo>
                <a:lnTo>
                  <a:pt x="7865" y="5938"/>
                </a:lnTo>
                <a:cubicBezTo>
                  <a:pt x="7836" y="5815"/>
                  <a:pt x="7808" y="5693"/>
                  <a:pt x="7779" y="5570"/>
                </a:cubicBezTo>
                <a:lnTo>
                  <a:pt x="6413" y="4795"/>
                </a:lnTo>
                <a:lnTo>
                  <a:pt x="7096" y="4205"/>
                </a:lnTo>
                <a:lnTo>
                  <a:pt x="7916" y="4196"/>
                </a:lnTo>
                <a:lnTo>
                  <a:pt x="9685" y="3821"/>
                </a:lnTo>
                <a:cubicBezTo>
                  <a:pt x="9793" y="3687"/>
                  <a:pt x="10219" y="3634"/>
                  <a:pt x="10327" y="3500"/>
                </a:cubicBezTo>
                <a:lnTo>
                  <a:pt x="11115" y="3002"/>
                </a:lnTo>
                <a:cubicBezTo>
                  <a:pt x="11093" y="2923"/>
                  <a:pt x="12886" y="2990"/>
                  <a:pt x="12864" y="2911"/>
                </a:cubicBezTo>
                <a:lnTo>
                  <a:pt x="12264" y="2052"/>
                </a:lnTo>
                <a:cubicBezTo>
                  <a:pt x="12238" y="1992"/>
                  <a:pt x="11078" y="1787"/>
                  <a:pt x="11052" y="1727"/>
                </a:cubicBezTo>
                <a:cubicBezTo>
                  <a:pt x="11067" y="1385"/>
                  <a:pt x="9494" y="1967"/>
                  <a:pt x="9509" y="1625"/>
                </a:cubicBezTo>
                <a:lnTo>
                  <a:pt x="7778" y="1711"/>
                </a:lnTo>
                <a:lnTo>
                  <a:pt x="7430" y="1763"/>
                </a:lnTo>
                <a:lnTo>
                  <a:pt x="7096" y="1550"/>
                </a:lnTo>
                <a:lnTo>
                  <a:pt x="7865" y="1254"/>
                </a:lnTo>
                <a:lnTo>
                  <a:pt x="7865" y="480"/>
                </a:lnTo>
                <a:lnTo>
                  <a:pt x="6669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91" name="Freeform 241"/>
          <p:cNvSpPr>
            <a:spLocks/>
          </p:cNvSpPr>
          <p:nvPr/>
        </p:nvSpPr>
        <p:spPr bwMode="auto">
          <a:xfrm>
            <a:off x="6789738" y="3922713"/>
            <a:ext cx="88900" cy="49212"/>
          </a:xfrm>
          <a:custGeom>
            <a:avLst/>
            <a:gdLst>
              <a:gd name="T0" fmla="*/ 0 w 348468"/>
              <a:gd name="T1" fmla="*/ 595 h 191264"/>
              <a:gd name="T2" fmla="*/ 432 w 348468"/>
              <a:gd name="T3" fmla="*/ 836 h 191264"/>
              <a:gd name="T4" fmla="*/ 687 w 348468"/>
              <a:gd name="T5" fmla="*/ 710 h 191264"/>
              <a:gd name="T6" fmla="*/ 920 w 348468"/>
              <a:gd name="T7" fmla="*/ 824 h 191264"/>
              <a:gd name="T8" fmla="*/ 1375 w 348468"/>
              <a:gd name="T9" fmla="*/ 733 h 191264"/>
              <a:gd name="T10" fmla="*/ 1475 w 348468"/>
              <a:gd name="T11" fmla="*/ 458 h 191264"/>
              <a:gd name="T12" fmla="*/ 1075 w 348468"/>
              <a:gd name="T13" fmla="*/ 23 h 191264"/>
              <a:gd name="T14" fmla="*/ 709 w 348468"/>
              <a:gd name="T15" fmla="*/ 92 h 191264"/>
              <a:gd name="T16" fmla="*/ 488 w 348468"/>
              <a:gd name="T17" fmla="*/ 0 h 191264"/>
              <a:gd name="T18" fmla="*/ 122 w 348468"/>
              <a:gd name="T19" fmla="*/ 321 h 191264"/>
              <a:gd name="T20" fmla="*/ 0 w 348468"/>
              <a:gd name="T21" fmla="*/ 595 h 191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8468" h="191264">
                <a:moveTo>
                  <a:pt x="0" y="136243"/>
                </a:moveTo>
                <a:lnTo>
                  <a:pt x="102182" y="191264"/>
                </a:lnTo>
                <a:lnTo>
                  <a:pt x="162443" y="162443"/>
                </a:lnTo>
                <a:lnTo>
                  <a:pt x="217465" y="188644"/>
                </a:lnTo>
                <a:lnTo>
                  <a:pt x="324887" y="167683"/>
                </a:lnTo>
                <a:lnTo>
                  <a:pt x="348468" y="104802"/>
                </a:lnTo>
                <a:lnTo>
                  <a:pt x="254145" y="5240"/>
                </a:lnTo>
                <a:lnTo>
                  <a:pt x="167684" y="20960"/>
                </a:lnTo>
                <a:lnTo>
                  <a:pt x="115282" y="0"/>
                </a:lnTo>
                <a:lnTo>
                  <a:pt x="28821" y="73361"/>
                </a:lnTo>
                <a:lnTo>
                  <a:pt x="0" y="13624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92" name="Freeform 448"/>
          <p:cNvSpPr>
            <a:spLocks/>
          </p:cNvSpPr>
          <p:nvPr/>
        </p:nvSpPr>
        <p:spPr bwMode="auto">
          <a:xfrm>
            <a:off x="7129463" y="4565650"/>
            <a:ext cx="128587" cy="147638"/>
          </a:xfrm>
          <a:custGeom>
            <a:avLst/>
            <a:gdLst>
              <a:gd name="T0" fmla="*/ 0 w 675"/>
              <a:gd name="T1" fmla="*/ 2147483646 h 773"/>
              <a:gd name="T2" fmla="*/ 2147483646 w 675"/>
              <a:gd name="T3" fmla="*/ 2147483646 h 773"/>
              <a:gd name="T4" fmla="*/ 2147483646 w 675"/>
              <a:gd name="T5" fmla="*/ 2147483646 h 773"/>
              <a:gd name="T6" fmla="*/ 2147483646 w 675"/>
              <a:gd name="T7" fmla="*/ 2147483646 h 773"/>
              <a:gd name="T8" fmla="*/ 2147483646 w 675"/>
              <a:gd name="T9" fmla="*/ 2147483646 h 773"/>
              <a:gd name="T10" fmla="*/ 2147483646 w 675"/>
              <a:gd name="T11" fmla="*/ 2147483646 h 773"/>
              <a:gd name="T12" fmla="*/ 2147483646 w 675"/>
              <a:gd name="T13" fmla="*/ 2147483646 h 773"/>
              <a:gd name="T14" fmla="*/ 2147483646 w 675"/>
              <a:gd name="T15" fmla="*/ 2147483646 h 773"/>
              <a:gd name="T16" fmla="*/ 2147483646 w 675"/>
              <a:gd name="T17" fmla="*/ 2147483646 h 773"/>
              <a:gd name="T18" fmla="*/ 2147483646 w 675"/>
              <a:gd name="T19" fmla="*/ 2147483646 h 773"/>
              <a:gd name="T20" fmla="*/ 2147483646 w 675"/>
              <a:gd name="T21" fmla="*/ 2147483646 h 773"/>
              <a:gd name="T22" fmla="*/ 2147483646 w 675"/>
              <a:gd name="T23" fmla="*/ 2147483646 h 773"/>
              <a:gd name="T24" fmla="*/ 2147483646 w 675"/>
              <a:gd name="T25" fmla="*/ 2147483646 h 773"/>
              <a:gd name="T26" fmla="*/ 2147483646 w 675"/>
              <a:gd name="T27" fmla="*/ 0 h 773"/>
              <a:gd name="T28" fmla="*/ 0 w 675"/>
              <a:gd name="T29" fmla="*/ 2147483646 h 7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75" h="773">
                <a:moveTo>
                  <a:pt x="0" y="41"/>
                </a:moveTo>
                <a:lnTo>
                  <a:pt x="75" y="339"/>
                </a:lnTo>
                <a:lnTo>
                  <a:pt x="273" y="579"/>
                </a:lnTo>
                <a:lnTo>
                  <a:pt x="605" y="769"/>
                </a:lnTo>
                <a:lnTo>
                  <a:pt x="675" y="773"/>
                </a:lnTo>
                <a:lnTo>
                  <a:pt x="563" y="583"/>
                </a:lnTo>
                <a:lnTo>
                  <a:pt x="493" y="521"/>
                </a:lnTo>
                <a:lnTo>
                  <a:pt x="493" y="269"/>
                </a:lnTo>
                <a:lnTo>
                  <a:pt x="323" y="78"/>
                </a:lnTo>
                <a:lnTo>
                  <a:pt x="286" y="58"/>
                </a:lnTo>
                <a:lnTo>
                  <a:pt x="253" y="111"/>
                </a:lnTo>
                <a:lnTo>
                  <a:pt x="141" y="128"/>
                </a:lnTo>
                <a:lnTo>
                  <a:pt x="145" y="70"/>
                </a:lnTo>
                <a:lnTo>
                  <a:pt x="17" y="0"/>
                </a:lnTo>
                <a:lnTo>
                  <a:pt x="0" y="41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93" name="Freeform 330"/>
          <p:cNvSpPr>
            <a:spLocks/>
          </p:cNvSpPr>
          <p:nvPr/>
        </p:nvSpPr>
        <p:spPr bwMode="auto">
          <a:xfrm>
            <a:off x="7164388" y="4108450"/>
            <a:ext cx="200025" cy="392113"/>
          </a:xfrm>
          <a:custGeom>
            <a:avLst/>
            <a:gdLst>
              <a:gd name="T0" fmla="*/ 2147483646 w 138"/>
              <a:gd name="T1" fmla="*/ 0 h 271"/>
              <a:gd name="T2" fmla="*/ 2147483646 w 138"/>
              <a:gd name="T3" fmla="*/ 0 h 271"/>
              <a:gd name="T4" fmla="*/ 0 w 138"/>
              <a:gd name="T5" fmla="*/ 2147483646 h 271"/>
              <a:gd name="T6" fmla="*/ 2147483646 w 138"/>
              <a:gd name="T7" fmla="*/ 2147483646 h 271"/>
              <a:gd name="T8" fmla="*/ 2147483646 w 138"/>
              <a:gd name="T9" fmla="*/ 2147483646 h 271"/>
              <a:gd name="T10" fmla="*/ 2147483646 w 138"/>
              <a:gd name="T11" fmla="*/ 2147483646 h 271"/>
              <a:gd name="T12" fmla="*/ 2147483646 w 138"/>
              <a:gd name="T13" fmla="*/ 2147483646 h 271"/>
              <a:gd name="T14" fmla="*/ 2147483646 w 138"/>
              <a:gd name="T15" fmla="*/ 2147483646 h 271"/>
              <a:gd name="T16" fmla="*/ 2147483646 w 138"/>
              <a:gd name="T17" fmla="*/ 2147483646 h 271"/>
              <a:gd name="T18" fmla="*/ 2147483646 w 138"/>
              <a:gd name="T19" fmla="*/ 2147483646 h 271"/>
              <a:gd name="T20" fmla="*/ 2147483646 w 138"/>
              <a:gd name="T21" fmla="*/ 2147483646 h 271"/>
              <a:gd name="T22" fmla="*/ 2147483646 w 138"/>
              <a:gd name="T23" fmla="*/ 2147483646 h 271"/>
              <a:gd name="T24" fmla="*/ 2147483646 w 138"/>
              <a:gd name="T25" fmla="*/ 2147483646 h 271"/>
              <a:gd name="T26" fmla="*/ 2147483646 w 138"/>
              <a:gd name="T27" fmla="*/ 2147483646 h 271"/>
              <a:gd name="T28" fmla="*/ 2147483646 w 138"/>
              <a:gd name="T29" fmla="*/ 2147483646 h 271"/>
              <a:gd name="T30" fmla="*/ 2147483646 w 138"/>
              <a:gd name="T31" fmla="*/ 2147483646 h 271"/>
              <a:gd name="T32" fmla="*/ 2147483646 w 138"/>
              <a:gd name="T33" fmla="*/ 2147483646 h 271"/>
              <a:gd name="T34" fmla="*/ 2147483646 w 138"/>
              <a:gd name="T35" fmla="*/ 2147483646 h 271"/>
              <a:gd name="T36" fmla="*/ 2147483646 w 138"/>
              <a:gd name="T37" fmla="*/ 2147483646 h 271"/>
              <a:gd name="T38" fmla="*/ 2147483646 w 138"/>
              <a:gd name="T39" fmla="*/ 2147483646 h 271"/>
              <a:gd name="T40" fmla="*/ 2147483646 w 138"/>
              <a:gd name="T41" fmla="*/ 2147483646 h 271"/>
              <a:gd name="T42" fmla="*/ 2147483646 w 138"/>
              <a:gd name="T43" fmla="*/ 2147483646 h 271"/>
              <a:gd name="T44" fmla="*/ 2147483646 w 138"/>
              <a:gd name="T45" fmla="*/ 2147483646 h 271"/>
              <a:gd name="T46" fmla="*/ 2147483646 w 138"/>
              <a:gd name="T47" fmla="*/ 2147483646 h 271"/>
              <a:gd name="T48" fmla="*/ 2147483646 w 138"/>
              <a:gd name="T49" fmla="*/ 2147483646 h 271"/>
              <a:gd name="T50" fmla="*/ 2147483646 w 138"/>
              <a:gd name="T51" fmla="*/ 2147483646 h 271"/>
              <a:gd name="T52" fmla="*/ 2147483646 w 138"/>
              <a:gd name="T53" fmla="*/ 2147483646 h 271"/>
              <a:gd name="T54" fmla="*/ 2147483646 w 138"/>
              <a:gd name="T55" fmla="*/ 2147483646 h 271"/>
              <a:gd name="T56" fmla="*/ 2147483646 w 138"/>
              <a:gd name="T57" fmla="*/ 0 h 27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38" h="271">
                <a:moveTo>
                  <a:pt x="66" y="0"/>
                </a:moveTo>
                <a:lnTo>
                  <a:pt x="6" y="0"/>
                </a:lnTo>
                <a:lnTo>
                  <a:pt x="0" y="24"/>
                </a:lnTo>
                <a:lnTo>
                  <a:pt x="6" y="24"/>
                </a:lnTo>
                <a:lnTo>
                  <a:pt x="18" y="42"/>
                </a:lnTo>
                <a:lnTo>
                  <a:pt x="36" y="48"/>
                </a:lnTo>
                <a:lnTo>
                  <a:pt x="42" y="60"/>
                </a:lnTo>
                <a:lnTo>
                  <a:pt x="36" y="72"/>
                </a:lnTo>
                <a:lnTo>
                  <a:pt x="54" y="96"/>
                </a:lnTo>
                <a:lnTo>
                  <a:pt x="78" y="126"/>
                </a:lnTo>
                <a:lnTo>
                  <a:pt x="96" y="144"/>
                </a:lnTo>
                <a:lnTo>
                  <a:pt x="96" y="175"/>
                </a:lnTo>
                <a:lnTo>
                  <a:pt x="96" y="211"/>
                </a:lnTo>
                <a:lnTo>
                  <a:pt x="78" y="223"/>
                </a:lnTo>
                <a:lnTo>
                  <a:pt x="60" y="229"/>
                </a:lnTo>
                <a:lnTo>
                  <a:pt x="54" y="241"/>
                </a:lnTo>
                <a:lnTo>
                  <a:pt x="42" y="247"/>
                </a:lnTo>
                <a:lnTo>
                  <a:pt x="48" y="253"/>
                </a:lnTo>
                <a:lnTo>
                  <a:pt x="66" y="271"/>
                </a:lnTo>
                <a:lnTo>
                  <a:pt x="108" y="241"/>
                </a:lnTo>
                <a:lnTo>
                  <a:pt x="138" y="211"/>
                </a:lnTo>
                <a:lnTo>
                  <a:pt x="114" y="132"/>
                </a:lnTo>
                <a:lnTo>
                  <a:pt x="102" y="114"/>
                </a:lnTo>
                <a:lnTo>
                  <a:pt x="78" y="84"/>
                </a:lnTo>
                <a:lnTo>
                  <a:pt x="66" y="60"/>
                </a:lnTo>
                <a:lnTo>
                  <a:pt x="78" y="48"/>
                </a:lnTo>
                <a:lnTo>
                  <a:pt x="96" y="36"/>
                </a:lnTo>
                <a:lnTo>
                  <a:pt x="90" y="18"/>
                </a:lnTo>
                <a:lnTo>
                  <a:pt x="6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94" name="Freeform 446"/>
          <p:cNvSpPr>
            <a:spLocks/>
          </p:cNvSpPr>
          <p:nvPr/>
        </p:nvSpPr>
        <p:spPr bwMode="auto">
          <a:xfrm>
            <a:off x="7035800" y="4173538"/>
            <a:ext cx="222250" cy="400050"/>
          </a:xfrm>
          <a:custGeom>
            <a:avLst/>
            <a:gdLst>
              <a:gd name="T0" fmla="*/ 2147483646 w 107"/>
              <a:gd name="T1" fmla="*/ 2147483646 h 190"/>
              <a:gd name="T2" fmla="*/ 0 w 107"/>
              <a:gd name="T3" fmla="*/ 2147483646 h 190"/>
              <a:gd name="T4" fmla="*/ 2147483646 w 107"/>
              <a:gd name="T5" fmla="*/ 2147483646 h 190"/>
              <a:gd name="T6" fmla="*/ 2147483646 w 107"/>
              <a:gd name="T7" fmla="*/ 2147483646 h 190"/>
              <a:gd name="T8" fmla="*/ 2147483646 w 107"/>
              <a:gd name="T9" fmla="*/ 2147483646 h 190"/>
              <a:gd name="T10" fmla="*/ 2147483646 w 107"/>
              <a:gd name="T11" fmla="*/ 2147483646 h 190"/>
              <a:gd name="T12" fmla="*/ 2147483646 w 107"/>
              <a:gd name="T13" fmla="*/ 2147483646 h 190"/>
              <a:gd name="T14" fmla="*/ 2147483646 w 107"/>
              <a:gd name="T15" fmla="*/ 2147483646 h 190"/>
              <a:gd name="T16" fmla="*/ 2147483646 w 107"/>
              <a:gd name="T17" fmla="*/ 2147483646 h 190"/>
              <a:gd name="T18" fmla="*/ 2147483646 w 107"/>
              <a:gd name="T19" fmla="*/ 2147483646 h 190"/>
              <a:gd name="T20" fmla="*/ 2147483646 w 107"/>
              <a:gd name="T21" fmla="*/ 2147483646 h 190"/>
              <a:gd name="T22" fmla="*/ 2147483646 w 107"/>
              <a:gd name="T23" fmla="*/ 2147483646 h 190"/>
              <a:gd name="T24" fmla="*/ 2147483646 w 107"/>
              <a:gd name="T25" fmla="*/ 2147483646 h 190"/>
              <a:gd name="T26" fmla="*/ 2147483646 w 107"/>
              <a:gd name="T27" fmla="*/ 2147483646 h 190"/>
              <a:gd name="T28" fmla="*/ 2147483646 w 107"/>
              <a:gd name="T29" fmla="*/ 2147483646 h 190"/>
              <a:gd name="T30" fmla="*/ 2147483646 w 107"/>
              <a:gd name="T31" fmla="*/ 2147483646 h 190"/>
              <a:gd name="T32" fmla="*/ 2147483646 w 107"/>
              <a:gd name="T33" fmla="*/ 2147483646 h 190"/>
              <a:gd name="T34" fmla="*/ 2147483646 w 107"/>
              <a:gd name="T35" fmla="*/ 2147483646 h 190"/>
              <a:gd name="T36" fmla="*/ 2147483646 w 107"/>
              <a:gd name="T37" fmla="*/ 2147483646 h 190"/>
              <a:gd name="T38" fmla="*/ 2147483646 w 107"/>
              <a:gd name="T39" fmla="*/ 2147483646 h 190"/>
              <a:gd name="T40" fmla="*/ 2147483646 w 107"/>
              <a:gd name="T41" fmla="*/ 2147483646 h 190"/>
              <a:gd name="T42" fmla="*/ 2147483646 w 107"/>
              <a:gd name="T43" fmla="*/ 2147483646 h 190"/>
              <a:gd name="T44" fmla="*/ 2147483646 w 107"/>
              <a:gd name="T45" fmla="*/ 2147483646 h 190"/>
              <a:gd name="T46" fmla="*/ 2147483646 w 107"/>
              <a:gd name="T47" fmla="*/ 2147483646 h 190"/>
              <a:gd name="T48" fmla="*/ 2147483646 w 107"/>
              <a:gd name="T49" fmla="*/ 2147483646 h 190"/>
              <a:gd name="T50" fmla="*/ 2147483646 w 107"/>
              <a:gd name="T51" fmla="*/ 2147483646 h 190"/>
              <a:gd name="T52" fmla="*/ 2147483646 w 107"/>
              <a:gd name="T53" fmla="*/ 2147483646 h 190"/>
              <a:gd name="T54" fmla="*/ 2147483646 w 107"/>
              <a:gd name="T55" fmla="*/ 2147483646 h 190"/>
              <a:gd name="T56" fmla="*/ 2147483646 w 107"/>
              <a:gd name="T57" fmla="*/ 2147483646 h 190"/>
              <a:gd name="T58" fmla="*/ 2147483646 w 107"/>
              <a:gd name="T59" fmla="*/ 0 h 190"/>
              <a:gd name="T60" fmla="*/ 2147483646 w 107"/>
              <a:gd name="T61" fmla="*/ 2147483646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7" h="190">
                <a:moveTo>
                  <a:pt x="7" y="9"/>
                </a:moveTo>
                <a:lnTo>
                  <a:pt x="0" y="23"/>
                </a:lnTo>
                <a:lnTo>
                  <a:pt x="15" y="47"/>
                </a:lnTo>
                <a:lnTo>
                  <a:pt x="15" y="60"/>
                </a:lnTo>
                <a:lnTo>
                  <a:pt x="22" y="78"/>
                </a:lnTo>
                <a:lnTo>
                  <a:pt x="19" y="93"/>
                </a:lnTo>
                <a:lnTo>
                  <a:pt x="23" y="110"/>
                </a:lnTo>
                <a:lnTo>
                  <a:pt x="26" y="118"/>
                </a:lnTo>
                <a:lnTo>
                  <a:pt x="19" y="126"/>
                </a:lnTo>
                <a:lnTo>
                  <a:pt x="13" y="159"/>
                </a:lnTo>
                <a:lnTo>
                  <a:pt x="33" y="182"/>
                </a:lnTo>
                <a:lnTo>
                  <a:pt x="34" y="178"/>
                </a:lnTo>
                <a:lnTo>
                  <a:pt x="46" y="185"/>
                </a:lnTo>
                <a:lnTo>
                  <a:pt x="46" y="190"/>
                </a:lnTo>
                <a:lnTo>
                  <a:pt x="56" y="188"/>
                </a:lnTo>
                <a:lnTo>
                  <a:pt x="59" y="184"/>
                </a:lnTo>
                <a:lnTo>
                  <a:pt x="43" y="174"/>
                </a:lnTo>
                <a:lnTo>
                  <a:pt x="27" y="149"/>
                </a:lnTo>
                <a:lnTo>
                  <a:pt x="19" y="138"/>
                </a:lnTo>
                <a:lnTo>
                  <a:pt x="32" y="113"/>
                </a:lnTo>
                <a:lnTo>
                  <a:pt x="57" y="108"/>
                </a:lnTo>
                <a:lnTo>
                  <a:pt x="70" y="119"/>
                </a:lnTo>
                <a:lnTo>
                  <a:pt x="63" y="97"/>
                </a:lnTo>
                <a:lnTo>
                  <a:pt x="72" y="87"/>
                </a:lnTo>
                <a:lnTo>
                  <a:pt x="101" y="87"/>
                </a:lnTo>
                <a:lnTo>
                  <a:pt x="107" y="73"/>
                </a:lnTo>
                <a:lnTo>
                  <a:pt x="95" y="50"/>
                </a:lnTo>
                <a:lnTo>
                  <a:pt x="85" y="37"/>
                </a:lnTo>
                <a:lnTo>
                  <a:pt x="48" y="27"/>
                </a:lnTo>
                <a:lnTo>
                  <a:pt x="36" y="0"/>
                </a:lnTo>
                <a:lnTo>
                  <a:pt x="7" y="9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95" name="Freeform 329"/>
          <p:cNvSpPr>
            <a:spLocks/>
          </p:cNvSpPr>
          <p:nvPr/>
        </p:nvSpPr>
        <p:spPr bwMode="auto">
          <a:xfrm>
            <a:off x="7102475" y="4133850"/>
            <a:ext cx="211138" cy="230188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0 h 10000"/>
              <a:gd name="T20" fmla="*/ 2147483646 w 10000"/>
              <a:gd name="T21" fmla="*/ 0 h 10000"/>
              <a:gd name="T22" fmla="*/ 2147483646 w 10000"/>
              <a:gd name="T23" fmla="*/ 2147483646 h 10000"/>
              <a:gd name="T24" fmla="*/ 0 w 10000"/>
              <a:gd name="T25" fmla="*/ 2147483646 h 10000"/>
              <a:gd name="T26" fmla="*/ 1649038812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000" h="10000">
                <a:moveTo>
                  <a:pt x="8672" y="9830"/>
                </a:moveTo>
                <a:lnTo>
                  <a:pt x="10000" y="10000"/>
                </a:lnTo>
                <a:lnTo>
                  <a:pt x="10000" y="7948"/>
                </a:lnTo>
                <a:lnTo>
                  <a:pt x="8696" y="6754"/>
                </a:lnTo>
                <a:lnTo>
                  <a:pt x="6957" y="4769"/>
                </a:lnTo>
                <a:lnTo>
                  <a:pt x="5652" y="3176"/>
                </a:lnTo>
                <a:lnTo>
                  <a:pt x="6087" y="2384"/>
                </a:lnTo>
                <a:lnTo>
                  <a:pt x="5652" y="1590"/>
                </a:lnTo>
                <a:lnTo>
                  <a:pt x="4348" y="1191"/>
                </a:lnTo>
                <a:lnTo>
                  <a:pt x="3478" y="0"/>
                </a:lnTo>
                <a:lnTo>
                  <a:pt x="3043" y="0"/>
                </a:lnTo>
                <a:lnTo>
                  <a:pt x="870" y="396"/>
                </a:lnTo>
                <a:lnTo>
                  <a:pt x="0" y="1590"/>
                </a:lnTo>
                <a:lnTo>
                  <a:pt x="435" y="2384"/>
                </a:lnTo>
                <a:lnTo>
                  <a:pt x="870" y="4769"/>
                </a:lnTo>
                <a:lnTo>
                  <a:pt x="3913" y="4769"/>
                </a:lnTo>
                <a:lnTo>
                  <a:pt x="5217" y="5165"/>
                </a:lnTo>
                <a:lnTo>
                  <a:pt x="7391" y="8344"/>
                </a:lnTo>
                <a:lnTo>
                  <a:pt x="6957" y="9602"/>
                </a:lnTo>
                <a:lnTo>
                  <a:pt x="8672" y="983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96" name="Freeform 329"/>
          <p:cNvSpPr>
            <a:spLocks/>
          </p:cNvSpPr>
          <p:nvPr/>
        </p:nvSpPr>
        <p:spPr bwMode="auto">
          <a:xfrm>
            <a:off x="7165975" y="4348163"/>
            <a:ext cx="147638" cy="117475"/>
          </a:xfrm>
          <a:custGeom>
            <a:avLst/>
            <a:gdLst>
              <a:gd name="T0" fmla="*/ 2147483646 w 10000"/>
              <a:gd name="T1" fmla="*/ 495727010 h 6448"/>
              <a:gd name="T2" fmla="*/ 2147483646 w 10000"/>
              <a:gd name="T3" fmla="*/ 274643943 h 6448"/>
              <a:gd name="T4" fmla="*/ 2147483646 w 10000"/>
              <a:gd name="T5" fmla="*/ 0 h 6448"/>
              <a:gd name="T6" fmla="*/ 1183506868 w 10000"/>
              <a:gd name="T7" fmla="*/ 914091121 h 6448"/>
              <a:gd name="T8" fmla="*/ 0 w 10000"/>
              <a:gd name="T9" fmla="*/ 2147483646 h 6448"/>
              <a:gd name="T10" fmla="*/ 0 w 10000"/>
              <a:gd name="T11" fmla="*/ 2147483646 h 6448"/>
              <a:gd name="T12" fmla="*/ 1972543557 w 10000"/>
              <a:gd name="T13" fmla="*/ 2147483646 h 6448"/>
              <a:gd name="T14" fmla="*/ 2147483646 w 10000"/>
              <a:gd name="T15" fmla="*/ 2147483646 h 6448"/>
              <a:gd name="T16" fmla="*/ 2147483646 w 10000"/>
              <a:gd name="T17" fmla="*/ 2147483646 h 6448"/>
              <a:gd name="T18" fmla="*/ 2147483646 w 10000"/>
              <a:gd name="T19" fmla="*/ 2147483646 h 6448"/>
              <a:gd name="T20" fmla="*/ 2147483646 w 10000"/>
              <a:gd name="T21" fmla="*/ 2147483646 h 6448"/>
              <a:gd name="T22" fmla="*/ 2147483646 w 10000"/>
              <a:gd name="T23" fmla="*/ 2147483646 h 6448"/>
              <a:gd name="T24" fmla="*/ 2147483646 w 10000"/>
              <a:gd name="T25" fmla="*/ 914091121 h 6448"/>
              <a:gd name="T26" fmla="*/ 2147483646 w 10000"/>
              <a:gd name="T27" fmla="*/ 495727010 h 64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000" h="6448">
                <a:moveTo>
                  <a:pt x="8160" y="269"/>
                </a:moveTo>
                <a:cubicBezTo>
                  <a:pt x="7722" y="211"/>
                  <a:pt x="7792" y="194"/>
                  <a:pt x="7370" y="149"/>
                </a:cubicBezTo>
                <a:lnTo>
                  <a:pt x="5626" y="0"/>
                </a:lnTo>
                <a:lnTo>
                  <a:pt x="1875" y="496"/>
                </a:lnTo>
                <a:lnTo>
                  <a:pt x="0" y="1489"/>
                </a:lnTo>
                <a:lnTo>
                  <a:pt x="0" y="3473"/>
                </a:lnTo>
                <a:lnTo>
                  <a:pt x="3125" y="5951"/>
                </a:lnTo>
                <a:lnTo>
                  <a:pt x="4375" y="6448"/>
                </a:lnTo>
                <a:lnTo>
                  <a:pt x="5626" y="5951"/>
                </a:lnTo>
                <a:lnTo>
                  <a:pt x="6249" y="4959"/>
                </a:lnTo>
                <a:lnTo>
                  <a:pt x="8126" y="4466"/>
                </a:lnTo>
                <a:lnTo>
                  <a:pt x="10000" y="3473"/>
                </a:lnTo>
                <a:lnTo>
                  <a:pt x="10000" y="496"/>
                </a:lnTo>
                <a:lnTo>
                  <a:pt x="8160" y="26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106361"/>
            <a:ext cx="1487488" cy="162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200" b="1" dirty="0" smtClean="0"/>
              <a:t>QUESTIONS AND ANSWERS SESSION </a:t>
            </a:r>
            <a:endParaRPr lang="en-SG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" name="AutoShape 2" descr="data:image/jpeg;base64,/9j/4AAQSkZJRgABAQAAAQABAAD/2wCEAAkGBw8PEBAOEA8PFRAVEBUWFRUQFRUVFRAVFRUWFhUVFRUYHSggGBomHhUVITIhJSkrLi4uFx8zODMtNygtMCsBCgoKDg0OGhAQGi0lICUtLS0tLS0tLS0tLS0tLS0tLS0tKy0tLS0tLS0tLS0tLS0tLS0tLS0tLS0tLS0tLS0tLf/AABEIAOEA4QMBEQACEQEDEQH/xAAbAAEAAgMBAQAAAAAAAAAAAAAABgcBBAUDAv/EAEcQAAEDAgIFCAYGCQMEAwAAAAEAAgMEEQUGEiExQVETImFxgZGhsQcyUnLB0RQjQmKCkhUzNENTY6KywkRz4VSDk/AWJNL/xAAaAQEAAwEBAQAAAAAAAAAAAAAABAUGAwIB/8QAMREAAgIBAgQEBgEEAwEAAAAAAAECAwQFERIhMUETUWFxIjIzgZGxQhQjUsEVQ6Ek/9oADAMBAAIRAxEAPwC8UAQBAEAQBAEAQGCbIfG9jh4lm2iguDLpuH2Yud47B3qTXh2z6IiW51NfLff2I3W+kKQ6oYGgcZCSe4W81Ohpi/lL8FfZqz/hE4tVm2vk2zlo4RhrfG1/FSo4NMe25DnqF8v5bexomtq5f3tS/qdI7yXTgpj2Rxc7592/yP0dVu/cVB62PPwX3xql3Q8C5/xY/RdW39xUDqY/5J49T/kh4Fy/izH0iri+3Us6zI1fOGmXl/4OK+HmvyblNmquj2VDj0Ps/wAxdeJYVMux1jnXx/kdmi9IMzdU0MbxxYS09xuFFnpkf4sl16tNfOiR4dnOimsC8xu4Siw/MNShWYNsO25Pq1Gmffb3JBG8OAc0gg7CDcFRGmuTJyafNH0h9CAIAgCAIAgCAIAgCAIAgCAID5c4AEk2A2k7kPjaXUimN54giuyAcq/jsjB6/tdnep9GBOfOXJFbkanCHKHN/wDhCMRxqrrHaL5HuB2RsuG9WgNvbdWlePVSt9vuyntybr3s39kdHDcl1k1i4Nib/M9b8o+Nlys1CqPJczvVpt0+b5Ik1DkKlZrlfJIevQb3N1+KgWajY+nIsa9Kqj827O5S4HSRepTwg8dEF35jrUWV9kusmTIY1UPlijoNaBsA7Fy3OySXQyh9CAwQh8aTNKqwill/WU8LjxLG377XXSN049JM5Torn80UcStyLRv1x8pEfuu0h3Ov4KVDULY9eZDs0ymXTkRrEsjVUVzEWSt+7zXflOrxU6vUa5fNyK+3S7Y848zjUlfVUTyGPkjcDrY64B62HUetSJ11XLfk/UiQtuofLdEywXPjH2ZVN0He2y5YesbW+Krb9OlHnDmW2PqkZcrFsTGGVr2h7HBzTrBabg9RVc009mWsZKS3R6L4eggCAIAgCAIAgCAIAgCA5uNY1BRs05Xaz6rG63PPQOHSu1NE7XtFEe/JhTHeTK0x3MlRWHRJLYr6o2bDw0jtcfDoV3RiQpW/fzM/kZll727eR0cCyTNNZ85MUfD944dX2e3uXG/UIw5Q5s742mTn8U+SJ5hWDU9KLQxNB3uOtzutx1qpsvnY/iZdU49dS2ijoLkdwgCAIAgCAIAgCAIDUxDDYKhuhNG146RrHU4ax2L3C2db3i9jlbTC1bSW5BscyI9l30ri9v8ADfbTHunY7t8Va0ainys/JT5Gltc6+focDCcYqaF5DCQAefG8HRJ33adh6QpdtFd8d/8A0g05FuPLZfgsnL+Y4awWadGUDnRu2jpHtBUl+NOl8+nmaDGy4Xrl18jtKOSwgCAIAgCAIAgCAICPZpzMyjboNs6cjU3cwe0/o6N6l4uLK579iDmZsaFsupXMUdTXz6tKSV20nY0dO5rQrluvHh5IoErcmfmyxcuZUhpLPdaSf2iNTOhg3de1U2RmTte3RF9i4MKVu+bJEohPCAIAgCAIAgCAIAgCAIAgCA42P5dgrG84aMoHNkaNY6D7Q6FIoyZ1Pl08iJk4cL1z6+ZWmJ4ZUUEo0rtcDdkjL2dbe08ehXldtd8P9Getpsxp/pk4ylmwVNoJyGz7jsbL8ndHcqrLw3X8Uen6LnCz1b8E+v7JYoBZhAEAQBAEAQBAR7NmY20bNBljO4c0HYwe27o4DepeLiu6XPoQc3MVEdl1K7wzDp6+ctaSXE6UkjtYaDvPwCubbYY8P0ihqpsybP2y1MFweGkjEcY1/acfWeeJPwVBddK2XFI0tGPCmPDE6K5HcIAgCA1a7EIYBpSysYPvHWeobSvcK5Tfwrc52WwrXxPYjddn6mZcRRySHj6jT2nX4KbDTrH8z2K+zVal8qbOLUekCpPqQwt97SefMKVHTILq2Q5atY/lSRpPzrXn94wdTB8brotPpRyep3vuvwYbnSvH71p62N+C+vT6T4tSv80bUGfqtvrsgcOpzT3g/Bc5abW+jZ1jqtq6pHXovSFEbCaB7OlhDx3EA+ajz02a+V7kqvVoP547Ekw7HKWp/VTMJ9k6nflOtQbKLK/mRYVZNVnys6C5HcygCAIDVxGgiqI3RStDmnvB3EHcV7rslXLiic7ao2x4ZIqrMWBS0MguSYybxyDVs12PBwV9j5Mb47Pr3RmsrFnjy9OzJlkzM/0gCnmP14HNd/FA/wAh47VW5mJ4b4o9P0W2Bm+IuCfX9ksUAszKAIAgCAIDm49izKOF0rtZ2Mbve47B812opds1FEfJvjTByZVcUc9fU29aWR1yTsaOJ4NAV83DHr9EZpKzJt9WWrgeER0kQijGva5x2vdvJ+SoLrpWy4mabHojTDhidFcjuEAQGriGIQ07DJM9rW9O09AG0nqXuuuVj2ijnbbCtbyZAcaz1NJdlMOTZ7TrF5+DfFW1GnRXOzn6FJkanOXKvkvMic0rnuLnuc5x2lxJJ7SrGMVFbJFXKcpPds+F6PIKA+mxuOxrj1AleeKK7npQk+iYdG4bWuHWCEUo+YcJLsfK9HkIDI47/JfGtz6m10JDg2cKqns155WPg884Doft77qFdgVz5x5Mn0ajbXylzRYOC49T1jbxOs62tjtT29m8dIVPdjzqfxIvMfKruXwvn5HUXEkhAEBq4jQx1EboZG3a4doO4g7iF7rscJcUTnbVGyLjIqbGcMloJ9Ak6jpRvGrSAOojgRvC0FNsb6/2jMX0zx7P0yx8qY6KyG5sJmWDxx4OHQVS5WO6Z+nYv8PKV8PVdTtqMTAgMoAgPlzgASTYDWb7kXM+N7cypM1YyaycubfkmnRjHEb3W4k+FlocShU18+vcy+ZkO+zl07E7ybgP0SHSePr5AC77g3MHx6VU5mR4s+XRF1g4qphu+rJEohPCAIDg5mzLHRN0RZ8xHNZw+887h5qVjYsrn6eZCy8yNC26vyKxxLEZql5lmeXO3cGjg0bgr2qmFcdoozl107ZbyZqLqcjaw/D5qh4jhYXO6NjRxcdgC522wrW8mdaqZ2y4YInGE5BjaA6peXu9mPmtHbtPgqq3UZPlDkXFOlxXOx7klpMGpYf1cEQ6dEE951qDK6yXVssIY9cOkUbwaBsAXPc67IFoO0BNxwo0avBqWX9ZBEenRAPeNa6Rusj0bOU8eqfzRRG8VyFE4F1O8sd7L+cw9u0eKm1ajOPKa3IF2lwfOt7EHxLDZqZ/JzMLTuO1rulpGoq1quhat4sp7qJ1PaaNRdTifcEzmOD2OLXA3BabEFeZRUlsz1GTi94vmWJlXOAnIgqCGy7Gv2Nk6Dwd4HwVLlYTr+KHT9F9h6grPgs5P9kvVeWplAEBycyYM2sgMZsHjWx3su+R2Fd8e91T3RGysdX1uPfsVhhddLQ1IfYhzHFsjPaF+c35divba431cvsZym2WNbv+S36SobKxsrDdjmgg8QVnZRcW0zUwmpxUl3PZeT2EAQES9IOL8lCKdh58u220Rjb37O9T8CjjnxPois1PI4IcC6v9HAyBg3LTGoePq4jqv9qTaO7b2hTNQv4I8C6sg6bjcc/El0RZapDQmUAQHAzZmJtHHotsZ3DmN9ke27o81KxcZ3S9CFmZaojsuvYqueZ0jnPe4ue43JO0laCMVFbIzMpub3bPNejydDBMKkq5hCzVvc7cxvE/JcL71THdnfHx5XT4UWzhOFxUsYiibYbz9p54uO8rP22yslxSNPTTCqPDFG6uZ1PGqq44W6csjGN4vIA8V6jCUntFbnmdkYLeT2OHPnWgabCR7vcY63eQFJjg3PsQ5ajQu5iHO1C42L3t95jrd4uksG5dhHUqH3O5SVkUzdOKRj28WEHvtsUaUJRe0kTIWRmt4vc914PRq4lh8VTGYpWhzT3tPEHcV0rslXLiiznbVGyPDJFUZhwSSil0Ha2HWx/tDgekK/xshXR9e5msrGlRPZ9OxylJIoQFhZJzPylqWod9Zsjeftj2Sfa8/OlzcTh+OHTuX2n53F/bn17E1VaW4QGEBA/SLg1rVjBwbLbua74dytdOv/639ik1TG/7V9zPo5xf1qN54vjv/U3496ajRs/EX3PulZH/AFP7E8VUXQQGCUPm5TmPV7qyqfI25Dn6EY+6DZluvb2rR49apqW/uzK5NrvubXsi1MCw4UtPHANoF3H2nHW496obrPEm5Gkx6VVWoI6C5HcIDSxjEmUsL537GjUN7nHY0LpVU7JqKON9yqg5sp7Ea2SolfNIbucewDcB0BaSqqNceFGVttlbNykay6HIFAWzk/CBS07dIfWvAc/iCdjeweN1ncu7xbH5LoafCo8Kteb6ndUYmHEzRmBlFGNQdK71G/5O6FJxsd3S9O5Ey8tUR9X0KtxCvlqHmSZ5c7p2N6GjcFfV1RrW0UZy26dr3kzWXQ5BAbFDWSwPEkT3NcN439BG8dBXOyuNi2kjpXbOt8UXsWdlXMjaxug6zZ2jnNGxw9pvy3KiysV0v0NFh5ivWz6kgUUmnNzBhTauB8RtpWuw+y8bD8O1daLXVNSRwyaVdW4sp17C0lrhZwJBB3EGxC0sWmt0ZRpp7M+V9PhlriCCCQQbgjaCNhC+NJrZn1Np7otfJ+O/TIbO/XR2D/vcHjrse0FZ/Lx/Bny6PoafCyvGhz6rqd9RCaYQHjW0rZo3xPF2vaWntHmvUJOMlJdjxZBTi4vuU99bRVP8yGXq0rfAjzWj+G+r3Rlfix7vVMuKkqGysZKw3a9ocOoi4WclFxbTNXCSnFSXc9l5PRws6V/IUchBs5/1bfxbfC6k4dfHal5EPOt8Oltd+RCchYfy1WHkc2Jun+LY34nsVrqFnDVsu5T6bVx27voi01QmkCAICsM+4xy8/INP1cRt0Ok2OPZs71eYFHBDjfVmd1LI8SfAui/ZF1YFYEB1cr0XL1cMZF26Wk73Wc74AdqjZdnBU2SsOrxLki4VnTUny9wAJJsALk8AES3Dey3KaxzEnVU8k5vYmzR7LBqaPj1krSY9SrrUTJ5NztscjQXc4BAEAQHvQ1b4JGTRmzmOuOniD0EXHavFtasi4s6VWOuakuxdFFUtmjjlb6r2Bw7RdZmcXGTizWVzU4qSPdeT2VPnekEVbLYangP/ADDneIJ7Vf4M+Klb9jNajDgvfrzOCphBCA6OAYo6knZMPV2PHtMO0fHsXDJpVsHH8EjFvdNikXHFIHNDmm7SAQRvB1hZtprkaxNNbo+18PphAV36ScP0ZY6kDU8aLvebsPaPJXGm27pwfYodVq2kprudn0dV/KUzoSedE+w912seOkOxRtQr4bOLzJel28VXD5ErUAsyv/SZV3fBANgaXnrJsPI96t9MhylIo9Ws5xh9zqejij0KZ0x2ySH8rOaPHSUfUZ8VvD5EjSq+Gpy82S1QC0CA52YMQ+jU0s28Ns3pcdTfErrRX4liicMm3wqnIpokkkk3JNyTvK0yWy2Mk3u9zC+nwICUZAqIYp5JJZGM+r0W6ZAuSRe1+rxVfqEZSglFbllpkoRm3J7cix4ayJ/qSxu91wPkqZwkuqL5WQfRnKzlV8lRTEHW4Bg/GbHwuu+JDiuSI+dZw0SaKlWiMuEAQBAEAQFr5GeTQw33aY7A91lns1bXSNPp7boid9RSYVt6Sv2qP/YH9zlc6b9N+5Qar9VexElZFWEAQFmej3EuVpjC486I2/AdbfiOxUOfVwWcS7mj0y7jq4X1RKlBLIygODnej5Wil1a2ASD8Os+F1Kw58Fy/BC1CvjofpzIb6PKvk6vk76pGEdrecPI96stRhvVv5FTpdnDdw+ZZ6ozRlSZ1qOUrpzuaQwfhaL+N1ocGPDSvUy+oT4r5ehZeXqbkqWnjtrETb+8Rd3iSqO+XFZJ+pocaHBVGPodFcjuEBBfSbWaoKcHaXSO7Oa3zd3K00yHNzKbV7OUYfcgSuCjCAIAgFkB9mV5GiXO0eBJt3LyoRT3SPTnJrZs+F6PIQBAEAQGQCdQFydgG88F8b2PqW/IuXAKE09NDCfWawaXvHW7xJWavs47HI1mNX4dUYnQXI7FVZ8qhJWvA2Ma1naBc+LvBX2BDhp9zN6jPivfoR5TSAEAQEkyBWclWNZfmytcw9Y5zT/SR2qDqFfFVv5FjplnDdt5lpqhNIEB5zxB7XMOxzSD1EWK+p7Pc8yjxJoprCJDBVQk7WTNDux2i74rSXLxKX6oylD8O9ejLoWbNZuUvXHlaqT79Q7+qQj4rSQ+Glexkp/He/V/7LoaLABZpmtS2RlD6YQFV5+n06549hjGeGl/kr7T47U+5mtSnxXv0I6pxXhAEAQBAEAQBAEAQBATnI+WTdtZO21tcTDx3PI8u9VObl7/24fcutPwulk/sT1VRcmjjOJMpYXzO3DUPacfVaulNbsmoo5X2qqDkymppXPc57jdznFzjxLjcrSxiopRXYycpOTcn3PhejyEAQGzhk/JTwyezKw9gcL+F1zujxVyXodaZcNkX6l2hZc2BlAEBTOY4tCrqW8Jnkdp0h5rSYz4qY+xk8pcN8vcsP9PKo8Auf6grnCudVQ9NQzxeFc3cqn7FJRzuj7l0rMmuCAwgKczO/SrKk/zXDu1fBaTEW1MTJ5j3vk/U5ikEYIAgCAIAgCAIAgCAneUsoerUVTelkR8HP+XeqjLzd/gr/JdYWn9J2fgnSqy5PieZsbXPe4Na0XJOwAL6k29kfJSUVuyqc1Y+6tk5txCw8xvH77uk+CvsTGVMd31ZmszLd8uXRdDhqYQggCAIAV8fQ+rruXjRv0o43cWNPeAstNbSZsa3vFP0PZeT2YQFSZ0bauqOtp72NWhwfooy+oLbIka3093FdfCRx8VnnhHNqoOioZ/eEv51S9hRyuj7l0rMmuCAICmcxC1XUj+c/wA1pcb6UfYyWX9aXuc5dyOEAQBAEAQBAEAQFhZNyqIw2qqG/WbWMP2ODnD2ujd17KbMzOL4IdC9wcHhXiT6k0VaW55VVQyJjpJHBrGi5J2BfYxcnsjxOagt5FX5qzM+sdybLtpwdQ3vI+074BXuLiKpcUupnczNdz4Y/KR5TSAEAQBAEBh2xAXfhwtDEP5bP7QstZ8zNjV8i9jZXg6BAVHnV166o62/2NWhwfooy+oP/wCiRofQzwXfjRH4GZqfqqp/3Kg/0yf8LxH4qft/o9SXBd7P/ZdIKzRrU9zKH0wgKizjDoV1QOLg78zQfO60OE96YmWz48N8jjKWQwgCAIAgCAIAgJVkLBBPKaiQXjiIsDsfJtHYNR7Qq7PyOCPAurLPTsbxJccuiLLVIaE8a2rjgjdLI4NY0XJPl0noXuEHN8MepzssjXFykVVmXMMla/e2EHms/wAncT5K+xcWNK37mby8uVz27HFUshhAEAQBAEB9Rs0nNaNpIHebLzJ7RbPUFvJIvKJtmgcAB3LLN7vc2MVskj7Xw9GEBTmZ5NOsqSP4rh+Xm/BaPGXDTH2Mplvivl7k3/QJ4Ks8ctP6ch2cKfk62oHF2kPxgHzJVlhS4qUVudHhvl+S0MEqeVpoJd7omE9eiL+N1Q3R4ZyXqaOifHXGXoby5nYICtvSTS6NTHLufFbtYdfg5qutNnvBx8mZ/VobWKXmv0RFWRVBAEAQBAEAQAoC4csUIp6SGO3O0A53vO1nzt2LNZFnHY2avEq8OpROquJIKzz9i5mn+jtP1cR12+0/eT1bO9XWn0KMON9WZ/UshznwLoiKqxKwIAgCAIAgCA6uVqXlaynZbUJA49TOd8B3qNlz4KZMlYUOO+KLhWcNWZQHzI8NBcdgBJ6AF9S35HxvZblL0LTUVMYO2ScE/idc/FaSz+3S/RGSrXiXL1ZdNlmtzW8KK79JdJozQzAansLT1tNx4O8FcaZP4XEotWr2nGZ3PR3V6dJyd9ccjm9jucPMjsUXUIcNu/mTNMs4qdvIlKglkEBGfSBQcrSGQDnROD/w7Hed+xTcCzgt28yv1Krjp3XYq5X5mggCAIAgCAID1pY9KSNntPaO8gLxY9otnutbzS9S8Gi2pZc2CWxiR1gTwBPci5s+Sey3KOnlL3uedrnFx6ybrUwjwxSMhOXFJs+F6PAQBAEAQBAEBN/RpQXfLUkagOTb1mzneTe9VOp2dIfcudJq5ux+xP1Ul4ZQHFzhWcjRTuvrc3QHW/m+RJ7FIxIcdsURM6zgok/sQXIFJylY11tUbHO7fVHn4K21CfDVt5lLplfFdv5FpqhNKR7PdDy1G9wHOjIkHUNTvAnuUvBs4LV6kDUauOl+nMifo8r+SqTETzZW2/E3W3w0lYajVxV8XkVml28NvC+5ZypDRBAfEsYe1zHC7XAgjiDqK+p7PdHySUlsymMZw91NPJA77LuafaadbT3LS0WqyCkZLIpdVjiaS7HAIAgMoDCAIDaww2nhJ2csz+4Lnd9OXsdafqR9y5vpUX8SP8wWZ4JeRrPEj5o1sSrIxDMRIy/JPtzh7JXuuEuJcu5zssjwPmuhTAWnMkEAQBAEAQBAfTGFxDWi7iQABvJ1AL42kt2fYpyeyLkwDDhS08cO8C7jxcdbj3rM32+JNyNbjUqqtROiuR3MICA+kuvu6KmB2fWO6zqb/krbTa+s/sUmrW81Wvc3vRtQ6EEk5GuR9h7rNXmT3LlqNnFZw+R20qrhrc/MmCri1MSMDgWkXBBBHEFE9nuj41utmU1iNM+iqnMFw6KS7DxAOkw91vFaSuSuq381zMpbCWPdt5PkW5hVc2ohjnbse2/Udjh2G47FnrYOubizT02KyCku5trwdQgIpn3BOXiFRG362Ia7bXx7x1jb38VOwcjw58L6MrdRxvEhxx6orNXxnAgCAIAgCAIDGiOAQDRHAIDKAIAgCAIAgCAmfo9wTTeayRvMYbR3+0/e7s8z0Kr1DI2Xhx+5b6ZjbvxZduhYapy+CA+J5mxtdI42a1pcSdwAuSvqTb2R5lJRTbKbrZ5K2pc8DnyyANHC+po7BZaSEVRVs+xlLJSvu3Xct/DqRsEUcLfVYwN67Db2rO2Tc5OT7mpqrVcFFdjZXg6BAQr0jYTpsbVsHOZzX23sOw9h81Zadfwy4H0ZUapj8UfEXVdTQ9HeMaD3UjzzXnSjvufbW3tAv2dK7ajRuvEX3OGl5Gz8N9+hYipy+CAwgKzztlw07zURN+ocecB+6cf8T/xwV3g5XGuCXUz2oYfhvjh0/RFVYlWEAQBAEB7UdK+aRsUYu9xsBcC5tfaepeJzUI8TPddcpyUY9Tsf/D6/+B/Wz5qN/XU+ZL/46/yH/wAPr/4A/Oz5p/XU+Y/46/yOLUwOje6N4s5riCNtiNqlRkpJSRDnFwk4s816PIQBAEAQHWy5gj62UMFxG2xkf7I4D7xUbJyFTH17ErExpXz27dy3KWnZExsbGgMaAABuAWdlJye7NTCChFRR6r4ejCAhfpExjRYKNh5z7OktuYDqb2kdw6VZafRxS8R9io1TI4Y+Gu/U0PR1hOnI6reOay7WdLiOcewau1dtRu2Xhr7nDS8fd+I+3QsNU5fGUAQHnNE17XMcAWuBBB3g6iF9Tae6PMoqS2ZUGO4Y+hqDGCQAQ6N+8tvdpvxGzrC0VFqvr5/cy2RTLHt2X2LKyvjbayAP1CVvNkbwPEdB29/BUmTQ6Z7duxoMTJV8N+/c7KjksIDznia9rmPaC1wIIOwg7l9Tae6PkoqS2ZWOasrPpCZYrupyesxdDujpV5iZis+GXX9mczcF1Pihzj+iNKeVwQBAEB18o/t1N75/tcouZ9GRLwfrxLfWeNSEPhTWYv2up/3n+a0eL9GPsZTL+tL3OcpBHCAIAgOpgGBy1smizUweu87Gj4noUfIyY0x59SVjYsr5cunmWthOGxUsTYYhZo2k7XHe5x3lZ+22VkuKRpaaY1R4Ym6uZ2CA0MaxNlJC+Z+7U0b3uOxo/wDeK601O2aijjfdGmDkyp4mTV9TbbLK/WdzRvPugeS0DcMer0RmEp5Nvqy3cNomU8TIWDmsbbr4k9JOtZ2ybnJyZqaq1XBRXY2V4OhlAEAQHGzRgjayEtFhK3XG47jwPQVIxr3TPft3ImXjK6G3fsVphWITUFRpWIc06MjDq0hfW0/Aq8tqhfX+mZ6m2eNZ+0W1htfHURtmiddrh2g7wRuIWesrlXLhkaiq2NkVKJtLwdAgPl7QQQQCCLEHYUPjW62ZCMxZH0iZaSwO0xHUD7h3dR1dStMbUNvhs/JT5Wmb/FV+CCzwPjcWPa5rxta4WIVtGakt4spZwlB7SWx5r0eQgOvlH9upvfP9rlFzPoyJeD9eJb6zxqAgKazF+11P+8/zWjxfox9jKZf1pe5zlII4QGQN2/zXxvbmfUt+SJZl/JUs2jJUXji26P7x/wD+R4quyM+Mfhr5stMXTZT2lZyX/pYdHSxwsEcbA1g2Af8AusqnlNze8i9hXGC4Yrke68nsIDyqZ2RsdI9waxouSdgC+xi5PZHmUlFOTKnzPjjq2a4uImm0bd+v7RHtFaDFx1TDn17mYzMp3z5dOxN8l5f+ix8rIPr5Br/lt3N695/4VXmZPiy2XRFzgYngw4pdWSVQiwMoAgCAIAgInnPLP0kGohA5do1j+K0f5Dd3Kfh5fhvhl0/RWZ+F4q44df2QzLuOy0MpNiYybSRnVs3i+xwVlkY8b47rr2ZU4uVLHn6d0Wth9dHURtlicHNPeDvBG4qhsrlCXDI0tVsbI8UWbK8HQIAgNHFMJp6lujNG13A7HN6nDWF0runW94s420V2raSIZimQHi7qaUOHsy6iOpw1HuCs6tSXSa/BU3aS+tb/ACRmtwSqg/WQSAcQNJv5m3CnQyap9JFdZi3Q+aJoxylpDmuLXDYWmxHURsXVpSWz5nBNxe6Nn9J1P/UT/wDkf8148Cv/ABR08e3/ACf5H6TqP+on/wDI/wCaeBX/AIoePb/k/wAmrI8klziSSbkk3JPEkrokktkc223uzZpMOnmNooZH+60279i5zurh8zR0hRZP5YskeG5DqZLGZzIm8Bz39w1DvUK3UYL5FuWFWlWS5zexMsHy3S0tixl3+2/nO7Nw7FW3ZVlvV/YtqMOqrouZ11HJRlAEB5VE7I2uke4NY0XJOoAL7GLk9keZSUVvJlXZszM6sdybLtp2nUNhkI+074BXuJiKpcUuv6M5m5rufDHp+zuZIywRo1dQ3XtjYd333DjwHaoubl8X9uH3Jmn4O39ya9kTlVZcmUAQBAEAQBAYQETzdlMVF54ABN9puwS/J3Tv3qfiZjr+GXT9FXm4Cs+OHX9kJwnFqiglJbcG9nxvuA624jcelWltNeRH9MqKb7Mef7RZuBY/BWNvGbPA50bvWb8x0hUd+POp7SNFj5Vd6+F8/I6q4EkygMIAgCA1qjDoJPXhid7zGn4L2rJx6NnOVNcuqRovyxQn/SxdgI8l1WVcv5M4vCof8UYblagH+mj7bn4p/V3f5MLCo/xRtwYPSx+pTwjpDG377LnK6curZ0jj1R6RRugW1Bczqkl0MofQgCAwgNHFsXgpGcpM8Dg0a3PPBo3rrVTO17RRxuvhTHeTKxzDmGatdY3bEDzYxx3F3tOV5j4sKVv38zO5OXO97dvIkeUcoaJbU1Tde1kZ3cHP6ejvULLzd/gr/JPwdP2+Oz7InIVWXJlAEAQBAEAQBAEBhAcPMWWoawaR5kwGp4G3ocPtBScfKnS+XTyIeVhwvW/R+ZW+IYdU0Mo0w5jgeZIwmzvdd8Fd121Xx/0Z+2m3Hlz/ACSjAs+WtHVt/wC6wf3NHmO5QL9O71/gssfVO1v5JtSVcczQ+J7XtO9puP8AgqslCUHtJbFvCyM1vF7nsvJ7MoDCAIDKAwgMoAgCAwgPiaZkbS97mtaNpcQAOslfUm3sjzKSit2yHY5ntjbspRpu/iOBDB1Da7y61Y0afKXOzkiqyNUjH4a+fqQ2OOqr5jbTllO0nY0dJ2NarJuvHh5IqUrcmfmywctZSjpbSyWfPx+zH7o49PkqjJzJW8lyRe4mBCn4pc2SVQiwMoAgCAIAgCAIAgCAwgCA8qqmjlaY5GNcw7Q4XBXqMnF7pnmcIzW0luQnG8h7X0jv+28+DXfPvVnRqLXKz8lPkaX3q/BE/wD7VFJ+9hk7RpfBw71Yf2r49mVn97Hl3TJHhuf5W2bURNePaZzXdo2HwUKzTYvnB7E+rVpLlNbknoc30Mtvrgw8JRoeJ1eKgzw7odvwWNeoUT/lt7nahma8aTHNcOLSCO8KM011JcZKXRn2vh6MoAgMIDEjw0XcQBxJsAvqTfQ+OSXNnHrs1UMN7ztceEXPP9OoLvDEtn0iRbM6mHWX4I1iXpAcbinht96XWfyj5qdXpv8Am/wV9urPpWvyRapq6qtkAc6SV+5rddupo1BT4wqoW65FbKy7Ils92STBciSPs+qdoN9hli49btg7LqFfqKXKv8lhj6XJ87OXoTqgoIqdgjhY1jejf0k7yqqdkpveTLmuqFa2itjZXg6GUAQBAEAQBAEAQBAEAQBAEAQHjU00crSyRjXtO54BHcV6jJxe6Z5nCM1tJbkZxHIlLJcxOfE7gOc3uOvxU2vULI/NzK63S6pc48iN1uRqyP1OTkH3Tonud81NhqNT68ivs0u6Py8zjy4ZVwG5hnYfaDXD+pqkq6mzumRXRdW+jR9RY9WM1CqmHvPJ8HXXx41MuyPqyr48uJm03NteP9Q7taw/BeP6GjyOi1DIX8g7Ntef9QexrPkn9DT5D/kMh/yNeXMNa/Uaqb8LtH+2y9LFpj/FHh5d8v5M8W0dVUG/JzyHiQ53iV68SmvukeFXdZ2bOtRZJrZLaTWRj77hfubdcJ6hVHpzJNemXS68iR4dkGBtjNI+Q8G8xvhr8VCs1Gx8o8iwq0quPzvclFFQwwN0Io2MbwaAL9fFQZ2Sm95Pcsa6oVraK2NheDoEBlAEAQBAEAQBAEAQGEBlAEAQGEAQBAEAQAofGR3Mam0FbkFe4l6xVzV0KW3qeVDtHWvU+h4h1J9lzaFTXlzjkraoDLWPQIeggCAygMIDKAwgMoAgCAIA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5" name="AutoShape 4" descr="data:image/jpeg;base64,/9j/4AAQSkZJRgABAQAAAQABAAD/2wCEAAkGBw8PEBAOEA8PFRAVEBUWFRUQFRUVFRAVFRUWFhUVFRUYHSggGBomHhUVITIhJSkrLi4uFx8zODMtNygtMCsBCgoKDg0OGhAQGi0lICUtLS0tLS0tLS0tLS0tLS0tLS0tKy0tLS0tLS0tLS0tLS0tLS0tLS0tLS0tLS0tLS0tLf/AABEIAOEA4QMBEQACEQEDEQH/xAAbAAEAAgMBAQAAAAAAAAAAAAAABgcBBAUDAv/EAEcQAAEDAgIFCAYGCQMEAwAAAAEAAgMEEQUGEiExQVETImFxgZGhsQcyUnLB0RQjQmKCkhUzNENTY6KywkRz4VSDk/AWJNL/xAAaAQEAAwEBAQAAAAAAAAAAAAAABAUGAwIB/8QAMREAAgIBAgQEBgEEAwEAAAAAAAECAwQFERIhMUETUWFxIjIzgZGxQhQjUsEVQ6Ek/9oADAMBAAIRAxEAPwC8UAQBAEAQBAEAQGCbIfG9jh4lm2iguDLpuH2Yud47B3qTXh2z6IiW51NfLff2I3W+kKQ6oYGgcZCSe4W81Ohpi/lL8FfZqz/hE4tVm2vk2zlo4RhrfG1/FSo4NMe25DnqF8v5bexomtq5f3tS/qdI7yXTgpj2Rxc7592/yP0dVu/cVB62PPwX3xql3Q8C5/xY/RdW39xUDqY/5J49T/kh4Fy/izH0iri+3Us6zI1fOGmXl/4OK+HmvyblNmquj2VDj0Ps/wAxdeJYVMux1jnXx/kdmi9IMzdU0MbxxYS09xuFFnpkf4sl16tNfOiR4dnOimsC8xu4Siw/MNShWYNsO25Pq1Gmffb3JBG8OAc0gg7CDcFRGmuTJyafNH0h9CAIAgCAIAgCAIAgCAIAgCAID5c4AEk2A2k7kPjaXUimN54giuyAcq/jsjB6/tdnep9GBOfOXJFbkanCHKHN/wDhCMRxqrrHaL5HuB2RsuG9WgNvbdWlePVSt9vuyntybr3s39kdHDcl1k1i4Nib/M9b8o+Nlys1CqPJczvVpt0+b5Ik1DkKlZrlfJIevQb3N1+KgWajY+nIsa9Kqj827O5S4HSRepTwg8dEF35jrUWV9kusmTIY1UPlijoNaBsA7Fy3OySXQyh9CAwQh8aTNKqwill/WU8LjxLG377XXSN049JM5Torn80UcStyLRv1x8pEfuu0h3Ov4KVDULY9eZDs0ymXTkRrEsjVUVzEWSt+7zXflOrxU6vUa5fNyK+3S7Y848zjUlfVUTyGPkjcDrY64B62HUetSJ11XLfk/UiQtuofLdEywXPjH2ZVN0He2y5YesbW+Krb9OlHnDmW2PqkZcrFsTGGVr2h7HBzTrBabg9RVc009mWsZKS3R6L4eggCAIAgCAIAgCAIAgCA5uNY1BRs05Xaz6rG63PPQOHSu1NE7XtFEe/JhTHeTK0x3MlRWHRJLYr6o2bDw0jtcfDoV3RiQpW/fzM/kZll727eR0cCyTNNZ85MUfD944dX2e3uXG/UIw5Q5s742mTn8U+SJ5hWDU9KLQxNB3uOtzutx1qpsvnY/iZdU49dS2ijoLkdwgCAIAgCAIAgCAIDUxDDYKhuhNG146RrHU4ax2L3C2db3i9jlbTC1bSW5BscyI9l30ri9v8ADfbTHunY7t8Va0ainys/JT5Gltc6+focDCcYqaF5DCQAefG8HRJ33adh6QpdtFd8d/8A0g05FuPLZfgsnL+Y4awWadGUDnRu2jpHtBUl+NOl8+nmaDGy4Xrl18jtKOSwgCAIAgCAIAgCAICPZpzMyjboNs6cjU3cwe0/o6N6l4uLK579iDmZsaFsupXMUdTXz6tKSV20nY0dO5rQrluvHh5IoErcmfmyxcuZUhpLPdaSf2iNTOhg3de1U2RmTte3RF9i4MKVu+bJEohPCAIAgCAIAgCAIAgCAIAgCA42P5dgrG84aMoHNkaNY6D7Q6FIoyZ1Pl08iJk4cL1z6+ZWmJ4ZUUEo0rtcDdkjL2dbe08ehXldtd8P9Getpsxp/pk4ylmwVNoJyGz7jsbL8ndHcqrLw3X8Uen6LnCz1b8E+v7JYoBZhAEAQBAEAQBAR7NmY20bNBljO4c0HYwe27o4DepeLiu6XPoQc3MVEdl1K7wzDp6+ctaSXE6UkjtYaDvPwCubbYY8P0ihqpsybP2y1MFweGkjEcY1/acfWeeJPwVBddK2XFI0tGPCmPDE6K5HcIAgCA1a7EIYBpSysYPvHWeobSvcK5Tfwrc52WwrXxPYjddn6mZcRRySHj6jT2nX4KbDTrH8z2K+zVal8qbOLUekCpPqQwt97SefMKVHTILq2Q5atY/lSRpPzrXn94wdTB8brotPpRyep3vuvwYbnSvH71p62N+C+vT6T4tSv80bUGfqtvrsgcOpzT3g/Bc5abW+jZ1jqtq6pHXovSFEbCaB7OlhDx3EA+ajz02a+V7kqvVoP547Ekw7HKWp/VTMJ9k6nflOtQbKLK/mRYVZNVnys6C5HcygCAIDVxGgiqI3RStDmnvB3EHcV7rslXLiic7ao2x4ZIqrMWBS0MguSYybxyDVs12PBwV9j5Mb47Pr3RmsrFnjy9OzJlkzM/0gCnmP14HNd/FA/wAh47VW5mJ4b4o9P0W2Bm+IuCfX9ksUAszKAIAgCAIDm49izKOF0rtZ2Mbve47B812opds1FEfJvjTByZVcUc9fU29aWR1yTsaOJ4NAV83DHr9EZpKzJt9WWrgeER0kQijGva5x2vdvJ+SoLrpWy4mabHojTDhidFcjuEAQGriGIQ07DJM9rW9O09AG0nqXuuuVj2ijnbbCtbyZAcaz1NJdlMOTZ7TrF5+DfFW1GnRXOzn6FJkanOXKvkvMic0rnuLnuc5x2lxJJ7SrGMVFbJFXKcpPds+F6PIKA+mxuOxrj1AleeKK7npQk+iYdG4bWuHWCEUo+YcJLsfK9HkIDI47/JfGtz6m10JDg2cKqns155WPg884Doft77qFdgVz5x5Mn0ajbXylzRYOC49T1jbxOs62tjtT29m8dIVPdjzqfxIvMfKruXwvn5HUXEkhAEBq4jQx1EboZG3a4doO4g7iF7rscJcUTnbVGyLjIqbGcMloJ9Ak6jpRvGrSAOojgRvC0FNsb6/2jMX0zx7P0yx8qY6KyG5sJmWDxx4OHQVS5WO6Z+nYv8PKV8PVdTtqMTAgMoAgPlzgASTYDWb7kXM+N7cypM1YyaycubfkmnRjHEb3W4k+FlocShU18+vcy+ZkO+zl07E7ybgP0SHSePr5AC77g3MHx6VU5mR4s+XRF1g4qphu+rJEohPCAIDg5mzLHRN0RZ8xHNZw+887h5qVjYsrn6eZCy8yNC26vyKxxLEZql5lmeXO3cGjg0bgr2qmFcdoozl107ZbyZqLqcjaw/D5qh4jhYXO6NjRxcdgC522wrW8mdaqZ2y4YInGE5BjaA6peXu9mPmtHbtPgqq3UZPlDkXFOlxXOx7klpMGpYf1cEQ6dEE951qDK6yXVssIY9cOkUbwaBsAXPc67IFoO0BNxwo0avBqWX9ZBEenRAPeNa6Rusj0bOU8eqfzRRG8VyFE4F1O8sd7L+cw9u0eKm1ajOPKa3IF2lwfOt7EHxLDZqZ/JzMLTuO1rulpGoq1quhat4sp7qJ1PaaNRdTifcEzmOD2OLXA3BabEFeZRUlsz1GTi94vmWJlXOAnIgqCGy7Gv2Nk6Dwd4HwVLlYTr+KHT9F9h6grPgs5P9kvVeWplAEBycyYM2sgMZsHjWx3su+R2Fd8e91T3RGysdX1uPfsVhhddLQ1IfYhzHFsjPaF+c35divba431cvsZym2WNbv+S36SobKxsrDdjmgg8QVnZRcW0zUwmpxUl3PZeT2EAQES9IOL8lCKdh58u220Rjb37O9T8CjjnxPois1PI4IcC6v9HAyBg3LTGoePq4jqv9qTaO7b2hTNQv4I8C6sg6bjcc/El0RZapDQmUAQHAzZmJtHHotsZ3DmN9ke27o81KxcZ3S9CFmZaojsuvYqueZ0jnPe4ue43JO0laCMVFbIzMpub3bPNejydDBMKkq5hCzVvc7cxvE/JcL71THdnfHx5XT4UWzhOFxUsYiibYbz9p54uO8rP22yslxSNPTTCqPDFG6uZ1PGqq44W6csjGN4vIA8V6jCUntFbnmdkYLeT2OHPnWgabCR7vcY63eQFJjg3PsQ5ajQu5iHO1C42L3t95jrd4uksG5dhHUqH3O5SVkUzdOKRj28WEHvtsUaUJRe0kTIWRmt4vc914PRq4lh8VTGYpWhzT3tPEHcV0rslXLiiznbVGyPDJFUZhwSSil0Ha2HWx/tDgekK/xshXR9e5msrGlRPZ9OxylJIoQFhZJzPylqWod9Zsjeftj2Sfa8/OlzcTh+OHTuX2n53F/bn17E1VaW4QGEBA/SLg1rVjBwbLbua74dytdOv/639ik1TG/7V9zPo5xf1qN54vjv/U3496ajRs/EX3PulZH/AFP7E8VUXQQGCUPm5TmPV7qyqfI25Dn6EY+6DZluvb2rR49apqW/uzK5NrvubXsi1MCw4UtPHANoF3H2nHW496obrPEm5Gkx6VVWoI6C5HcIDSxjEmUsL537GjUN7nHY0LpVU7JqKON9yqg5sp7Ea2SolfNIbucewDcB0BaSqqNceFGVttlbNykay6HIFAWzk/CBS07dIfWvAc/iCdjeweN1ncu7xbH5LoafCo8Kteb6ndUYmHEzRmBlFGNQdK71G/5O6FJxsd3S9O5Ey8tUR9X0KtxCvlqHmSZ5c7p2N6GjcFfV1RrW0UZy26dr3kzWXQ5BAbFDWSwPEkT3NcN439BG8dBXOyuNi2kjpXbOt8UXsWdlXMjaxug6zZ2jnNGxw9pvy3KiysV0v0NFh5ivWz6kgUUmnNzBhTauB8RtpWuw+y8bD8O1daLXVNSRwyaVdW4sp17C0lrhZwJBB3EGxC0sWmt0ZRpp7M+V9PhlriCCCQQbgjaCNhC+NJrZn1Np7otfJ+O/TIbO/XR2D/vcHjrse0FZ/Lx/Bny6PoafCyvGhz6rqd9RCaYQHjW0rZo3xPF2vaWntHmvUJOMlJdjxZBTi4vuU99bRVP8yGXq0rfAjzWj+G+r3Rlfix7vVMuKkqGysZKw3a9ocOoi4WclFxbTNXCSnFSXc9l5PRws6V/IUchBs5/1bfxbfC6k4dfHal5EPOt8Oltd+RCchYfy1WHkc2Jun+LY34nsVrqFnDVsu5T6bVx27voi01QmkCAICsM+4xy8/INP1cRt0Ok2OPZs71eYFHBDjfVmd1LI8SfAui/ZF1YFYEB1cr0XL1cMZF26Wk73Wc74AdqjZdnBU2SsOrxLki4VnTUny9wAJJsALk8AES3Dey3KaxzEnVU8k5vYmzR7LBqaPj1krSY9SrrUTJ5NztscjQXc4BAEAQHvQ1b4JGTRmzmOuOniD0EXHavFtasi4s6VWOuakuxdFFUtmjjlb6r2Bw7RdZmcXGTizWVzU4qSPdeT2VPnekEVbLYangP/ADDneIJ7Vf4M+Klb9jNajDgvfrzOCphBCA6OAYo6knZMPV2PHtMO0fHsXDJpVsHH8EjFvdNikXHFIHNDmm7SAQRvB1hZtprkaxNNbo+18PphAV36ScP0ZY6kDU8aLvebsPaPJXGm27pwfYodVq2kprudn0dV/KUzoSedE+w912seOkOxRtQr4bOLzJel28VXD5ErUAsyv/SZV3fBANgaXnrJsPI96t9MhylIo9Ws5xh9zqejij0KZ0x2ySH8rOaPHSUfUZ8VvD5EjSq+Gpy82S1QC0CA52YMQ+jU0s28Ns3pcdTfErrRX4liicMm3wqnIpokkkk3JNyTvK0yWy2Mk3u9zC+nwICUZAqIYp5JJZGM+r0W6ZAuSRe1+rxVfqEZSglFbllpkoRm3J7cix4ayJ/qSxu91wPkqZwkuqL5WQfRnKzlV8lRTEHW4Bg/GbHwuu+JDiuSI+dZw0SaKlWiMuEAQBAEAQFr5GeTQw33aY7A91lns1bXSNPp7boid9RSYVt6Sv2qP/YH9zlc6b9N+5Qar9VexElZFWEAQFmej3EuVpjC486I2/AdbfiOxUOfVwWcS7mj0y7jq4X1RKlBLIygODnej5Wil1a2ASD8Os+F1Kw58Fy/BC1CvjofpzIb6PKvk6vk76pGEdrecPI96stRhvVv5FTpdnDdw+ZZ6ozRlSZ1qOUrpzuaQwfhaL+N1ocGPDSvUy+oT4r5ehZeXqbkqWnjtrETb+8Rd3iSqO+XFZJ+pocaHBVGPodFcjuEBBfSbWaoKcHaXSO7Oa3zd3K00yHNzKbV7OUYfcgSuCjCAIAgFkB9mV5GiXO0eBJt3LyoRT3SPTnJrZs+F6PIQBAEAQGQCdQFydgG88F8b2PqW/IuXAKE09NDCfWawaXvHW7xJWavs47HI1mNX4dUYnQXI7FVZ8qhJWvA2Ma1naBc+LvBX2BDhp9zN6jPivfoR5TSAEAQEkyBWclWNZfmytcw9Y5zT/SR2qDqFfFVv5FjplnDdt5lpqhNIEB5zxB7XMOxzSD1EWK+p7Pc8yjxJoprCJDBVQk7WTNDux2i74rSXLxKX6oylD8O9ejLoWbNZuUvXHlaqT79Q7+qQj4rSQ+Glexkp/He/V/7LoaLABZpmtS2RlD6YQFV5+n06549hjGeGl/kr7T47U+5mtSnxXv0I6pxXhAEAQBAEAQBAEAQBATnI+WTdtZO21tcTDx3PI8u9VObl7/24fcutPwulk/sT1VRcmjjOJMpYXzO3DUPacfVaulNbsmoo5X2qqDkymppXPc57jdznFzjxLjcrSxiopRXYycpOTcn3PhejyEAQGzhk/JTwyezKw9gcL+F1zujxVyXodaZcNkX6l2hZc2BlAEBTOY4tCrqW8Jnkdp0h5rSYz4qY+xk8pcN8vcsP9PKo8Auf6grnCudVQ9NQzxeFc3cqn7FJRzuj7l0rMmuCAwgKczO/SrKk/zXDu1fBaTEW1MTJ5j3vk/U5ikEYIAgCAIAgCAIAgCAneUsoerUVTelkR8HP+XeqjLzd/gr/JdYWn9J2fgnSqy5PieZsbXPe4Na0XJOwAL6k29kfJSUVuyqc1Y+6tk5txCw8xvH77uk+CvsTGVMd31ZmszLd8uXRdDhqYQggCAIAV8fQ+rruXjRv0o43cWNPeAstNbSZsa3vFP0PZeT2YQFSZ0bauqOtp72NWhwfooy+oLbIka3093FdfCRx8VnnhHNqoOioZ/eEv51S9hRyuj7l0rMmuCAICmcxC1XUj+c/wA1pcb6UfYyWX9aXuc5dyOEAQBAEAQBAEAQFhZNyqIw2qqG/WbWMP2ODnD2ujd17KbMzOL4IdC9wcHhXiT6k0VaW55VVQyJjpJHBrGi5J2BfYxcnsjxOagt5FX5qzM+sdybLtpwdQ3vI+074BXuLiKpcUupnczNdz4Y/KR5TSAEAQBAEBh2xAXfhwtDEP5bP7QstZ8zNjV8i9jZXg6BAVHnV166o62/2NWhwfooy+oP/wCiRofQzwXfjRH4GZqfqqp/3Kg/0yf8LxH4qft/o9SXBd7P/ZdIKzRrU9zKH0wgKizjDoV1QOLg78zQfO60OE96YmWz48N8jjKWQwgCAIAgCAIAgJVkLBBPKaiQXjiIsDsfJtHYNR7Qq7PyOCPAurLPTsbxJccuiLLVIaE8a2rjgjdLI4NY0XJPl0noXuEHN8MepzssjXFykVVmXMMla/e2EHms/wAncT5K+xcWNK37mby8uVz27HFUshhAEAQBAEB9Rs0nNaNpIHebLzJ7RbPUFvJIvKJtmgcAB3LLN7vc2MVskj7Xw9GEBTmZ5NOsqSP4rh+Xm/BaPGXDTH2Mplvivl7k3/QJ4Ks8ctP6ch2cKfk62oHF2kPxgHzJVlhS4qUVudHhvl+S0MEqeVpoJd7omE9eiL+N1Q3R4ZyXqaOifHXGXoby5nYICtvSTS6NTHLufFbtYdfg5qutNnvBx8mZ/VobWKXmv0RFWRVBAEAQBAEAQAoC4csUIp6SGO3O0A53vO1nzt2LNZFnHY2avEq8OpROquJIKzz9i5mn+jtP1cR12+0/eT1bO9XWn0KMON9WZ/UshznwLoiKqxKwIAgCAIAgCA6uVqXlaynZbUJA49TOd8B3qNlz4KZMlYUOO+KLhWcNWZQHzI8NBcdgBJ6AF9S35HxvZblL0LTUVMYO2ScE/idc/FaSz+3S/RGSrXiXL1ZdNlmtzW8KK79JdJozQzAansLT1tNx4O8FcaZP4XEotWr2nGZ3PR3V6dJyd9ccjm9jucPMjsUXUIcNu/mTNMs4qdvIlKglkEBGfSBQcrSGQDnROD/w7Hed+xTcCzgt28yv1Krjp3XYq5X5mggCAIAgCAID1pY9KSNntPaO8gLxY9otnutbzS9S8Gi2pZc2CWxiR1gTwBPci5s+Sey3KOnlL3uedrnFx6ybrUwjwxSMhOXFJs+F6PAQBAEAQBAEBN/RpQXfLUkagOTb1mzneTe9VOp2dIfcudJq5ux+xP1Ul4ZQHFzhWcjRTuvrc3QHW/m+RJ7FIxIcdsURM6zgok/sQXIFJylY11tUbHO7fVHn4K21CfDVt5lLplfFdv5FpqhNKR7PdDy1G9wHOjIkHUNTvAnuUvBs4LV6kDUauOl+nMifo8r+SqTETzZW2/E3W3w0lYajVxV8XkVml28NvC+5ZypDRBAfEsYe1zHC7XAgjiDqK+p7PdHySUlsymMZw91NPJA77LuafaadbT3LS0WqyCkZLIpdVjiaS7HAIAgMoDCAIDaww2nhJ2csz+4Lnd9OXsdafqR9y5vpUX8SP8wWZ4JeRrPEj5o1sSrIxDMRIy/JPtzh7JXuuEuJcu5zssjwPmuhTAWnMkEAQBAEAQBAfTGFxDWi7iQABvJ1AL42kt2fYpyeyLkwDDhS08cO8C7jxcdbj3rM32+JNyNbjUqqtROiuR3MICA+kuvu6KmB2fWO6zqb/krbTa+s/sUmrW81Wvc3vRtQ6EEk5GuR9h7rNXmT3LlqNnFZw+R20qrhrc/MmCri1MSMDgWkXBBBHEFE9nuj41utmU1iNM+iqnMFw6KS7DxAOkw91vFaSuSuq381zMpbCWPdt5PkW5hVc2ohjnbse2/Udjh2G47FnrYOubizT02KyCku5trwdQgIpn3BOXiFRG362Ia7bXx7x1jb38VOwcjw58L6MrdRxvEhxx6orNXxnAgCAIAgCAIDGiOAQDRHAIDKAIAgCAIAgCAmfo9wTTeayRvMYbR3+0/e7s8z0Kr1DI2Xhx+5b6ZjbvxZduhYapy+CA+J5mxtdI42a1pcSdwAuSvqTb2R5lJRTbKbrZ5K2pc8DnyyANHC+po7BZaSEVRVs+xlLJSvu3Xct/DqRsEUcLfVYwN67Db2rO2Tc5OT7mpqrVcFFdjZXg6BAQr0jYTpsbVsHOZzX23sOw9h81Zadfwy4H0ZUapj8UfEXVdTQ9HeMaD3UjzzXnSjvufbW3tAv2dK7ajRuvEX3OGl5Gz8N9+hYipy+CAwgKzztlw07zURN+ocecB+6cf8T/xwV3g5XGuCXUz2oYfhvjh0/RFVYlWEAQBAEB7UdK+aRsUYu9xsBcC5tfaepeJzUI8TPddcpyUY9Tsf/D6/+B/Wz5qN/XU+ZL/46/yH/wAPr/4A/Oz5p/XU+Y/46/yOLUwOje6N4s5riCNtiNqlRkpJSRDnFwk4s816PIQBAEAQHWy5gj62UMFxG2xkf7I4D7xUbJyFTH17ErExpXz27dy3KWnZExsbGgMaAABuAWdlJye7NTCChFRR6r4ejCAhfpExjRYKNh5z7OktuYDqb2kdw6VZafRxS8R9io1TI4Y+Gu/U0PR1hOnI6reOay7WdLiOcewau1dtRu2Xhr7nDS8fd+I+3QsNU5fGUAQHnNE17XMcAWuBBB3g6iF9Tae6PMoqS2ZUGO4Y+hqDGCQAQ6N+8tvdpvxGzrC0VFqvr5/cy2RTLHt2X2LKyvjbayAP1CVvNkbwPEdB29/BUmTQ6Z7duxoMTJV8N+/c7KjksIDznia9rmPaC1wIIOwg7l9Tae6PkoqS2ZWOasrPpCZYrupyesxdDujpV5iZis+GXX9mczcF1Pihzj+iNKeVwQBAEB18o/t1N75/tcouZ9GRLwfrxLfWeNSEPhTWYv2up/3n+a0eL9GPsZTL+tL3OcpBHCAIAgOpgGBy1smizUweu87Gj4noUfIyY0x59SVjYsr5cunmWthOGxUsTYYhZo2k7XHe5x3lZ+22VkuKRpaaY1R4Ym6uZ2CA0MaxNlJC+Z+7U0b3uOxo/wDeK601O2aijjfdGmDkyp4mTV9TbbLK/WdzRvPugeS0DcMer0RmEp5Nvqy3cNomU8TIWDmsbbr4k9JOtZ2ybnJyZqaq1XBRXY2V4OhlAEAQHGzRgjayEtFhK3XG47jwPQVIxr3TPft3ImXjK6G3fsVphWITUFRpWIc06MjDq0hfW0/Aq8tqhfX+mZ6m2eNZ+0W1htfHURtmiddrh2g7wRuIWesrlXLhkaiq2NkVKJtLwdAgPl7QQQQCCLEHYUPjW62ZCMxZH0iZaSwO0xHUD7h3dR1dStMbUNvhs/JT5Wmb/FV+CCzwPjcWPa5rxta4WIVtGakt4spZwlB7SWx5r0eQgOvlH9upvfP9rlFzPoyJeD9eJb6zxqAgKazF+11P+8/zWjxfox9jKZf1pe5zlII4QGQN2/zXxvbmfUt+SJZl/JUs2jJUXji26P7x/wD+R4quyM+Mfhr5stMXTZT2lZyX/pYdHSxwsEcbA1g2Af8AusqnlNze8i9hXGC4Yrke68nsIDyqZ2RsdI9waxouSdgC+xi5PZHmUlFOTKnzPjjq2a4uImm0bd+v7RHtFaDFx1TDn17mYzMp3z5dOxN8l5f+ix8rIPr5Br/lt3N695/4VXmZPiy2XRFzgYngw4pdWSVQiwMoAgCAIAgInnPLP0kGohA5do1j+K0f5Dd3Kfh5fhvhl0/RWZ+F4q44df2QzLuOy0MpNiYybSRnVs3i+xwVlkY8b47rr2ZU4uVLHn6d0Wth9dHURtlicHNPeDvBG4qhsrlCXDI0tVsbI8UWbK8HQIAgNHFMJp6lujNG13A7HN6nDWF0runW94s420V2raSIZimQHi7qaUOHsy6iOpw1HuCs6tSXSa/BU3aS+tb/ACRmtwSqg/WQSAcQNJv5m3CnQyap9JFdZi3Q+aJoxylpDmuLXDYWmxHURsXVpSWz5nBNxe6Nn9J1P/UT/wDkf8148Cv/ABR08e3/ACf5H6TqP+on/wDI/wCaeBX/AIoePb/k/wAmrI8klziSSbkk3JPEkrokktkc223uzZpMOnmNooZH+60279i5zurh8zR0hRZP5YskeG5DqZLGZzIm8Bz39w1DvUK3UYL5FuWFWlWS5zexMsHy3S0tixl3+2/nO7Nw7FW3ZVlvV/YtqMOqrouZ11HJRlAEB5VE7I2uke4NY0XJOoAL7GLk9keZSUVvJlXZszM6sdybLtp2nUNhkI+074BXuJiKpcUuv6M5m5rufDHp+zuZIywRo1dQ3XtjYd333DjwHaoubl8X9uH3Jmn4O39ya9kTlVZcmUAQBAEAQBAYQETzdlMVF54ABN9puwS/J3Tv3qfiZjr+GXT9FXm4Cs+OHX9kJwnFqiglJbcG9nxvuA624jcelWltNeRH9MqKb7Mef7RZuBY/BWNvGbPA50bvWb8x0hUd+POp7SNFj5Vd6+F8/I6q4EkygMIAgCA1qjDoJPXhid7zGn4L2rJx6NnOVNcuqRovyxQn/SxdgI8l1WVcv5M4vCof8UYblagH+mj7bn4p/V3f5MLCo/xRtwYPSx+pTwjpDG377LnK6curZ0jj1R6RRugW1Bczqkl0MofQgCAwgNHFsXgpGcpM8Dg0a3PPBo3rrVTO17RRxuvhTHeTKxzDmGatdY3bEDzYxx3F3tOV5j4sKVv38zO5OXO97dvIkeUcoaJbU1Tde1kZ3cHP6ejvULLzd/gr/JPwdP2+Oz7InIVWXJlAEAQBAEAQBAEBhAcPMWWoawaR5kwGp4G3ocPtBScfKnS+XTyIeVhwvW/R+ZW+IYdU0Mo0w5jgeZIwmzvdd8Fd121Xx/0Z+2m3Hlz/ACSjAs+WtHVt/wC6wf3NHmO5QL9O71/gssfVO1v5JtSVcczQ+J7XtO9puP8AgqslCUHtJbFvCyM1vF7nsvJ7MoDCAIDKAwgMoAgCAwgPiaZkbS97mtaNpcQAOslfUm3sjzKSit2yHY5ntjbspRpu/iOBDB1Da7y61Y0afKXOzkiqyNUjH4a+fqQ2OOqr5jbTllO0nY0dJ2NarJuvHh5IqUrcmfmywctZSjpbSyWfPx+zH7o49PkqjJzJW8lyRe4mBCn4pc2SVQiwMoAgCAIAgCAIAgCAwgCA8qqmjlaY5GNcw7Q4XBXqMnF7pnmcIzW0luQnG8h7X0jv+28+DXfPvVnRqLXKz8lPkaX3q/BE/wD7VFJ+9hk7RpfBw71Yf2r49mVn97Hl3TJHhuf5W2bURNePaZzXdo2HwUKzTYvnB7E+rVpLlNbknoc30Mtvrgw8JRoeJ1eKgzw7odvwWNeoUT/lt7nahma8aTHNcOLSCO8KM011JcZKXRn2vh6MoAgMIDEjw0XcQBxJsAvqTfQ+OSXNnHrs1UMN7ztceEXPP9OoLvDEtn0iRbM6mHWX4I1iXpAcbinht96XWfyj5qdXpv8Am/wV9urPpWvyRapq6qtkAc6SV+5rddupo1BT4wqoW65FbKy7Ils92STBciSPs+qdoN9hli49btg7LqFfqKXKv8lhj6XJ87OXoTqgoIqdgjhY1jejf0k7yqqdkpveTLmuqFa2itjZXg6GUAQBAEAQBAEAQBAEAQBAEAQHjU00crSyRjXtO54BHcV6jJxe6Z5nCM1tJbkZxHIlLJcxOfE7gOc3uOvxU2vULI/NzK63S6pc48iN1uRqyP1OTkH3Tonud81NhqNT68ivs0u6Py8zjy4ZVwG5hnYfaDXD+pqkq6mzumRXRdW+jR9RY9WM1CqmHvPJ8HXXx41MuyPqyr48uJm03NteP9Q7taw/BeP6GjyOi1DIX8g7Ntef9QexrPkn9DT5D/kMh/yNeXMNa/Uaqb8LtH+2y9LFpj/FHh5d8v5M8W0dVUG/JzyHiQ53iV68SmvukeFXdZ2bOtRZJrZLaTWRj77hfubdcJ6hVHpzJNemXS68iR4dkGBtjNI+Q8G8xvhr8VCs1Gx8o8iwq0quPzvclFFQwwN0Io2MbwaAL9fFQZ2Sm95Pcsa6oVraK2NheDoEBlAEAQBAEAQBAEAQGEBlAEAQGEAQBAEAQAofGR3Mam0FbkFe4l6xVzV0KW3qeVDtHWvU+h4h1J9lzaFTXlzjkraoDLWPQIeggCAygMIDKAwgMoAgCAIAg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sp>
        <p:nvSpPr>
          <p:cNvPr id="6" name="AutoShape 6" descr="http://images.clipartpanda.com/question-blue_question_mark_clip_ar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2056" name="Picture 8" descr="https://encrypted-tbn3.gstatic.com/images?q=tbn:ANd9GcRHddEKoVG2PjasraPIk0ToySWdirdjtFeqBJd42HE7tYe_uv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824" y="1699208"/>
            <a:ext cx="4192490" cy="419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8818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97159" y="765110"/>
            <a:ext cx="7987004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 dirty="0" smtClean="0"/>
              <a:t>LIST OF REFERENCE</a:t>
            </a:r>
            <a:endParaRPr lang="en-SG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97159" y="1716833"/>
            <a:ext cx="7987004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MY" dirty="0">
              <a:solidFill>
                <a:schemeClr val="tx1">
                  <a:lumMod val="50000"/>
                </a:schemeClr>
              </a:solidFill>
              <a:hlinkClick r:id="rId2"/>
            </a:endParaRPr>
          </a:p>
          <a:p>
            <a:endParaRPr lang="en-MY" dirty="0" smtClean="0">
              <a:hlinkClick r:id="rId2"/>
            </a:endParaRPr>
          </a:p>
          <a:p>
            <a:r>
              <a:rPr lang="en-MY" u="sng" dirty="0" smtClean="0">
                <a:hlinkClick r:id="rId2"/>
              </a:rPr>
              <a:t>http</a:t>
            </a:r>
            <a:r>
              <a:rPr lang="en-MY" u="sng" dirty="0">
                <a:hlinkClick r:id="rId2"/>
              </a:rPr>
              <a:t>://iveybusinessjournal.com/publication/strategic-leadership-short-term-stability-and-long-term-viability/</a:t>
            </a:r>
            <a:endParaRPr lang="en-MY" dirty="0"/>
          </a:p>
          <a:p>
            <a:r>
              <a:rPr lang="en-MY" dirty="0"/>
              <a:t> </a:t>
            </a:r>
          </a:p>
          <a:p>
            <a:r>
              <a:rPr lang="en-MY" u="sng" dirty="0">
                <a:hlinkClick r:id="rId3"/>
              </a:rPr>
              <a:t>https://hbr.org/2013/01/strategic-leadership-the-esssential-skills</a:t>
            </a:r>
            <a:endParaRPr lang="en-MY" dirty="0"/>
          </a:p>
          <a:p>
            <a:endParaRPr lang="en-SG" dirty="0" smtClean="0"/>
          </a:p>
          <a:p>
            <a:r>
              <a:rPr lang="en-MY" u="sng" dirty="0">
                <a:hlinkClick r:id="rId4"/>
              </a:rPr>
              <a:t>http://www.forbes.com/2010/10/27/three-strengths-strategy-leadership-managing-ccl.html</a:t>
            </a:r>
            <a:endParaRPr lang="en-MY" dirty="0"/>
          </a:p>
          <a:p>
            <a:endParaRPr lang="en-SG" dirty="0" smtClean="0"/>
          </a:p>
          <a:p>
            <a:r>
              <a:rPr lang="en-MY" u="sng" dirty="0">
                <a:hlinkClick r:id="rId5"/>
              </a:rPr>
              <a:t>http://managementstudyguide.com/strategic-leadership.htm</a:t>
            </a:r>
            <a:endParaRPr lang="en-MY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0822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67" y="1914754"/>
            <a:ext cx="24765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200" b="1" dirty="0" smtClean="0"/>
              <a:t>THANK YOU</a:t>
            </a:r>
            <a:endParaRPr lang="en-SG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89829" y="2394857"/>
            <a:ext cx="4876800" cy="2246769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r>
              <a:rPr lang="en-SG" sz="2000" dirty="0" smtClean="0"/>
              <a:t>Muhammad </a:t>
            </a:r>
            <a:r>
              <a:rPr lang="en-SG" sz="2000" dirty="0" err="1" smtClean="0"/>
              <a:t>Nazim</a:t>
            </a:r>
            <a:r>
              <a:rPr lang="en-SG" sz="2000" dirty="0" smtClean="0"/>
              <a:t> bin </a:t>
            </a:r>
            <a:r>
              <a:rPr lang="en-SG" sz="2000" dirty="0" err="1" smtClean="0"/>
              <a:t>Abd</a:t>
            </a:r>
            <a:r>
              <a:rPr lang="en-SG" sz="2000" dirty="0" smtClean="0"/>
              <a:t>. Rahman</a:t>
            </a:r>
          </a:p>
          <a:p>
            <a:r>
              <a:rPr lang="en-SG" sz="2000" dirty="0" smtClean="0"/>
              <a:t>Senior Training Consultant</a:t>
            </a:r>
          </a:p>
          <a:p>
            <a:r>
              <a:rPr lang="en-SG" sz="2000" dirty="0" smtClean="0"/>
              <a:t>Leadership and Executive Development Cluster</a:t>
            </a:r>
          </a:p>
          <a:p>
            <a:r>
              <a:rPr lang="en-SG" sz="2000" dirty="0" smtClean="0"/>
              <a:t>INTAN Bukit Kiara</a:t>
            </a:r>
          </a:p>
          <a:p>
            <a:r>
              <a:rPr lang="en-SG" sz="2000" dirty="0" smtClean="0"/>
              <a:t>nazim@intanbk.intan.my</a:t>
            </a:r>
          </a:p>
          <a:p>
            <a:r>
              <a:rPr lang="en-SG" sz="2000" dirty="0" smtClean="0"/>
              <a:t> 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7748081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600" b="1" dirty="0" smtClean="0"/>
              <a:t>SESSION CONTENT</a:t>
            </a:r>
            <a:endParaRPr lang="en-SG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1174" y="1207028"/>
            <a:ext cx="552372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sz="2600" dirty="0" smtClean="0">
                <a:solidFill>
                  <a:schemeClr val="tx1"/>
                </a:solidFill>
              </a:rPr>
              <a:t>Strategic Leadership Definition</a:t>
            </a:r>
          </a:p>
          <a:p>
            <a:pPr marL="342900" indent="-342900">
              <a:buAutoNum type="arabicPeriod"/>
            </a:pPr>
            <a:endParaRPr lang="en-SG" sz="2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SG" sz="2600" dirty="0" smtClean="0">
                <a:solidFill>
                  <a:schemeClr val="tx1"/>
                </a:solidFill>
              </a:rPr>
              <a:t>Elements of Basic Leadership; Elements of Being Strategic; and  Elements of Strategic Leadership</a:t>
            </a:r>
          </a:p>
          <a:p>
            <a:pPr marL="342900" indent="-342900">
              <a:buAutoNum type="arabicPeriod"/>
            </a:pPr>
            <a:endParaRPr lang="en-SG" sz="2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SG" sz="2600" dirty="0" smtClean="0">
                <a:solidFill>
                  <a:schemeClr val="tx1"/>
                </a:solidFill>
              </a:rPr>
              <a:t>The Importance of Strategic Leadership</a:t>
            </a:r>
          </a:p>
          <a:p>
            <a:pPr marL="342900" indent="-342900">
              <a:buAutoNum type="arabicPeriod"/>
            </a:pPr>
            <a:endParaRPr lang="en-SG" sz="2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SG" sz="2600" dirty="0" smtClean="0">
                <a:solidFill>
                  <a:schemeClr val="tx1"/>
                </a:solidFill>
              </a:rPr>
              <a:t>How to Develop Strategic Leadership?</a:t>
            </a:r>
          </a:p>
          <a:p>
            <a:pPr marL="342900" indent="-342900">
              <a:buAutoNum type="arabicPeriod"/>
            </a:pPr>
            <a:endParaRPr lang="en-SG" sz="2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SG" sz="2600" dirty="0" smtClean="0">
                <a:solidFill>
                  <a:schemeClr val="tx1"/>
                </a:solidFill>
              </a:rPr>
              <a:t>Q and A </a:t>
            </a:r>
            <a:endParaRPr lang="en-SG" sz="2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INTAN\Desktop\All Background Info about Strategic Leadership [Feb 2016]\strategic-leader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352" y="2425959"/>
            <a:ext cx="2562744" cy="31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8639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200" b="1" dirty="0" smtClean="0"/>
              <a:t>STRATEGIC LEADERSHIP DEFINITION (1)</a:t>
            </a:r>
            <a:endParaRPr lang="en-SG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1175" y="1324947"/>
            <a:ext cx="826692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600" dirty="0" smtClean="0">
                <a:solidFill>
                  <a:schemeClr val="tx1"/>
                </a:solidFill>
              </a:rPr>
              <a:t>Strategic Leadership is a type of leadership where the leader:</a:t>
            </a:r>
          </a:p>
          <a:p>
            <a:pPr marL="514350" indent="-514350">
              <a:buAutoNum type="romanLcPeriod"/>
            </a:pPr>
            <a:r>
              <a:rPr lang="en-MY" sz="2600" dirty="0" smtClean="0">
                <a:solidFill>
                  <a:schemeClr val="tx1"/>
                </a:solidFill>
              </a:rPr>
              <a:t>has a clear image of what he or she really wants to achieve in terms of VMO of the organisation; </a:t>
            </a:r>
          </a:p>
          <a:p>
            <a:pPr marL="514350" indent="-514350">
              <a:buAutoNum type="romanLcPeriod"/>
            </a:pPr>
            <a:r>
              <a:rPr lang="en-MY" sz="2600" dirty="0" smtClean="0">
                <a:solidFill>
                  <a:schemeClr val="tx1"/>
                </a:solidFill>
              </a:rPr>
              <a:t>has multiple ideas on how to go about achieving it (having multiple strategies); and</a:t>
            </a:r>
          </a:p>
          <a:p>
            <a:pPr marL="514350" indent="-514350">
              <a:buAutoNum type="romanLcPeriod"/>
            </a:pPr>
            <a:r>
              <a:rPr lang="en-MY" sz="2600" dirty="0" smtClean="0">
                <a:solidFill>
                  <a:schemeClr val="tx1"/>
                </a:solidFill>
              </a:rPr>
              <a:t>being able to gather trust and supports of others in wanting to be part in achieving organisation’s VMO</a:t>
            </a:r>
          </a:p>
          <a:p>
            <a:endParaRPr lang="en-SG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INTAN\Desktop\All Background Info about Strategic Leadership [Feb 2016]\StrategicLeadershipSer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9" y="5124930"/>
            <a:ext cx="5207689" cy="134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81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200" b="1" dirty="0" smtClean="0"/>
              <a:t>STRATEGIC LEADERSHIP DEFINITION (2)</a:t>
            </a:r>
            <a:endParaRPr lang="en-SG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1175" y="1511560"/>
            <a:ext cx="82482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chemeClr val="tx1"/>
                </a:solidFill>
              </a:rPr>
              <a:t>In other words, Strategic Leadership is a basically the combination of a leader </a:t>
            </a:r>
            <a:r>
              <a:rPr lang="en-MY" sz="2800" i="1" dirty="0" smtClean="0">
                <a:solidFill>
                  <a:schemeClr val="tx1"/>
                </a:solidFill>
              </a:rPr>
              <a:t>having all the basic leadership elements</a:t>
            </a:r>
            <a:r>
              <a:rPr lang="en-MY" sz="2800" dirty="0" smtClean="0">
                <a:solidFill>
                  <a:schemeClr val="tx1"/>
                </a:solidFill>
              </a:rPr>
              <a:t>  + </a:t>
            </a:r>
            <a:r>
              <a:rPr lang="en-MY" sz="2800" i="1" dirty="0" smtClean="0">
                <a:solidFill>
                  <a:schemeClr val="tx1"/>
                </a:solidFill>
              </a:rPr>
              <a:t>being able to be strategic in thinking and action </a:t>
            </a:r>
          </a:p>
          <a:p>
            <a:endParaRPr lang="en-SG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INTAN\Desktop\All Background Info about Strategic Leadership [Feb 2016]\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3889602"/>
            <a:ext cx="58102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710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200" b="1" dirty="0" smtClean="0"/>
              <a:t>ELEMENTS OF BASIC LEADERSHIP</a:t>
            </a:r>
            <a:endParaRPr lang="en-SG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12578589"/>
              </p:ext>
            </p:extLst>
          </p:nvPr>
        </p:nvGraphicFramePr>
        <p:xfrm>
          <a:off x="578498" y="1138335"/>
          <a:ext cx="8229600" cy="556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759689" y="3454525"/>
            <a:ext cx="2812312" cy="1826602"/>
            <a:chOff x="3247053" y="485204"/>
            <a:chExt cx="2743200" cy="1105945"/>
          </a:xfrm>
        </p:grpSpPr>
        <p:sp>
          <p:nvSpPr>
            <p:cNvPr id="7" name="Oval 6"/>
            <p:cNvSpPr/>
            <p:nvPr/>
          </p:nvSpPr>
          <p:spPr>
            <a:xfrm>
              <a:off x="3247053" y="485204"/>
              <a:ext cx="2743200" cy="1105945"/>
            </a:xfrm>
            <a:prstGeom prst="ellipse">
              <a:avLst/>
            </a:prstGeom>
            <a:solidFill>
              <a:srgbClr val="FF66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-7729421"/>
                <a:satOff val="-66001"/>
                <a:lumOff val="635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3422491" y="485204"/>
              <a:ext cx="2424222" cy="9477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SG" sz="2400" b="0" kern="120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SG" sz="2400" b="0" kern="120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2400" b="0" kern="1200" dirty="0" smtClean="0"/>
                <a:t>Trustworthiness  +  </a:t>
              </a:r>
              <a:r>
                <a:rPr lang="en-SG" sz="2400" b="0" dirty="0" smtClean="0"/>
                <a:t>Ability to gather support</a:t>
              </a:r>
              <a:r>
                <a:rPr lang="en-SG" sz="2400" b="0" kern="1200" dirty="0" smtClean="0"/>
                <a:t>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SG" sz="24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1904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200" b="1" dirty="0" smtClean="0"/>
              <a:t>ELEMENTS OF BEING STRATEGIC </a:t>
            </a:r>
            <a:endParaRPr lang="en-SG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8780469"/>
              </p:ext>
            </p:extLst>
          </p:nvPr>
        </p:nvGraphicFramePr>
        <p:xfrm>
          <a:off x="578498" y="1138335"/>
          <a:ext cx="8266922" cy="556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914399" y="3428999"/>
            <a:ext cx="3909390" cy="1564043"/>
            <a:chOff x="2845974" y="1807687"/>
            <a:chExt cx="3909390" cy="1564043"/>
          </a:xfrm>
        </p:grpSpPr>
        <p:sp>
          <p:nvSpPr>
            <p:cNvPr id="9" name="Oval 8"/>
            <p:cNvSpPr/>
            <p:nvPr/>
          </p:nvSpPr>
          <p:spPr>
            <a:xfrm>
              <a:off x="2845974" y="1807687"/>
              <a:ext cx="3909390" cy="156404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3418491" y="2036736"/>
              <a:ext cx="2764356" cy="1105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2800" b="0" kern="1200" dirty="0" smtClean="0"/>
                <a:t>Having multiple strategies to achieve VMO</a:t>
              </a:r>
              <a:endParaRPr lang="en-SG" sz="28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2032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200" b="1" dirty="0" smtClean="0"/>
              <a:t>ELEMENTS OF STRATEGIC LEADERSHIP</a:t>
            </a:r>
            <a:endParaRPr lang="en-SG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6344312"/>
              </p:ext>
            </p:extLst>
          </p:nvPr>
        </p:nvGraphicFramePr>
        <p:xfrm>
          <a:off x="578498" y="1138335"/>
          <a:ext cx="8192278" cy="556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988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1063689"/>
          </a:xfrm>
          <a:solidFill>
            <a:srgbClr val="CDE5F7"/>
          </a:solidFill>
        </p:spPr>
        <p:txBody>
          <a:bodyPr/>
          <a:lstStyle/>
          <a:p>
            <a:r>
              <a:rPr lang="en-SG" sz="3000" b="1" dirty="0" smtClean="0"/>
              <a:t>THE IMPORTANCE OF STRATEGIC LEADERSHIP</a:t>
            </a:r>
            <a:endParaRPr lang="en-SG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25267147"/>
              </p:ext>
            </p:extLst>
          </p:nvPr>
        </p:nvGraphicFramePr>
        <p:xfrm>
          <a:off x="217714" y="1359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84275262"/>
              </p:ext>
            </p:extLst>
          </p:nvPr>
        </p:nvGraphicFramePr>
        <p:xfrm>
          <a:off x="4870580" y="2538445"/>
          <a:ext cx="4058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82626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8341567" cy="821093"/>
          </a:xfrm>
          <a:solidFill>
            <a:srgbClr val="CDE5F7"/>
          </a:solidFill>
        </p:spPr>
        <p:txBody>
          <a:bodyPr/>
          <a:lstStyle/>
          <a:p>
            <a:r>
              <a:rPr lang="en-SG" sz="3000" b="1" dirty="0" smtClean="0"/>
              <a:t>HOW TO DEVELOP STRATEGIC LEADERSHIP?</a:t>
            </a:r>
            <a:endParaRPr lang="en-SG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5D9B3-F75E-4CE7-B2AA-E9BCA1BB7BD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82435230"/>
              </p:ext>
            </p:extLst>
          </p:nvPr>
        </p:nvGraphicFramePr>
        <p:xfrm>
          <a:off x="167951" y="1175658"/>
          <a:ext cx="4945226" cy="5467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69832272"/>
              </p:ext>
            </p:extLst>
          </p:nvPr>
        </p:nvGraphicFramePr>
        <p:xfrm>
          <a:off x="4068147" y="1234752"/>
          <a:ext cx="4460033" cy="5467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17144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white_template">
  <a:themeElements>
    <a:clrScheme name="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81C474"/>
      </a:accent1>
      <a:accent2>
        <a:srgbClr val="FF99CC"/>
      </a:accent2>
      <a:accent3>
        <a:srgbClr val="FFFFFF"/>
      </a:accent3>
      <a:accent4>
        <a:srgbClr val="000056"/>
      </a:accent4>
      <a:accent5>
        <a:srgbClr val="C1DEBC"/>
      </a:accent5>
      <a:accent6>
        <a:srgbClr val="E78AB9"/>
      </a:accent6>
      <a:hlink>
        <a:srgbClr val="387FB4"/>
      </a:hlink>
      <a:folHlink>
        <a:srgbClr val="03ABCD"/>
      </a:folHlink>
    </a:clrScheme>
    <a:fontScheme name="3_white_templat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500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500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1_whit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_template 13">
        <a:dk1>
          <a:srgbClr val="000000"/>
        </a:dk1>
        <a:lt1>
          <a:srgbClr val="FFFFFF"/>
        </a:lt1>
        <a:dk2>
          <a:srgbClr val="17588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14">
        <a:dk1>
          <a:srgbClr val="000000"/>
        </a:dk1>
        <a:lt1>
          <a:srgbClr val="FFFFFF"/>
        </a:lt1>
        <a:dk2>
          <a:srgbClr val="175889"/>
        </a:dk2>
        <a:lt2>
          <a:srgbClr val="808080"/>
        </a:lt2>
        <a:accent1>
          <a:srgbClr val="B9C8DE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D9E0EC"/>
        </a:accent5>
        <a:accent6>
          <a:srgbClr val="008A8A"/>
        </a:accent6>
        <a:hlink>
          <a:srgbClr val="FFAA11"/>
        </a:hlink>
        <a:folHlink>
          <a:srgbClr val="1758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15">
        <a:dk1>
          <a:srgbClr val="000000"/>
        </a:dk1>
        <a:lt1>
          <a:srgbClr val="FFFFFF"/>
        </a:lt1>
        <a:dk2>
          <a:srgbClr val="175889"/>
        </a:dk2>
        <a:lt2>
          <a:srgbClr val="808080"/>
        </a:lt2>
        <a:accent1>
          <a:srgbClr val="66BB11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DAAA"/>
        </a:accent5>
        <a:accent6>
          <a:srgbClr val="008A8A"/>
        </a:accent6>
        <a:hlink>
          <a:srgbClr val="FFAA11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_template 16">
        <a:dk1>
          <a:srgbClr val="000000"/>
        </a:dk1>
        <a:lt1>
          <a:srgbClr val="FFFFFF"/>
        </a:lt1>
        <a:dk2>
          <a:srgbClr val="006699"/>
        </a:dk2>
        <a:lt2>
          <a:srgbClr val="808080"/>
        </a:lt2>
        <a:accent1>
          <a:srgbClr val="66BB11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DAAA"/>
        </a:accent5>
        <a:accent6>
          <a:srgbClr val="008A8A"/>
        </a:accent6>
        <a:hlink>
          <a:srgbClr val="FFAA11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14673</TotalTime>
  <Words>337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3_white_template</vt:lpstr>
      <vt:lpstr>Introduction to  Strategic Leadership  </vt:lpstr>
      <vt:lpstr>SESSION CONTENT</vt:lpstr>
      <vt:lpstr>STRATEGIC LEADERSHIP DEFINITION (1)</vt:lpstr>
      <vt:lpstr>STRATEGIC LEADERSHIP DEFINITION (2)</vt:lpstr>
      <vt:lpstr>ELEMENTS OF BASIC LEADERSHIP</vt:lpstr>
      <vt:lpstr>ELEMENTS OF BEING STRATEGIC </vt:lpstr>
      <vt:lpstr>ELEMENTS OF STRATEGIC LEADERSHIP</vt:lpstr>
      <vt:lpstr>THE IMPORTANCE OF STRATEGIC LEADERSHIP</vt:lpstr>
      <vt:lpstr>HOW TO DEVELOP STRATEGIC LEADERSHIP?</vt:lpstr>
      <vt:lpstr>QUESTIONS AND ANSWERS SESSION </vt:lpstr>
      <vt:lpstr>PowerPoint Presentation</vt:lpstr>
      <vt:lpstr>THANK YOU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map</dc:title>
  <dc:creator>Presentation Magazine</dc:creator>
  <cp:lastModifiedBy>user</cp:lastModifiedBy>
  <cp:revision>622</cp:revision>
  <dcterms:created xsi:type="dcterms:W3CDTF">2004-07-13T14:21:15Z</dcterms:created>
  <dcterms:modified xsi:type="dcterms:W3CDTF">2018-09-03T00:38:53Z</dcterms:modified>
</cp:coreProperties>
</file>